
<file path=[Content_Types].xml><?xml version="1.0" encoding="utf-8"?>
<Types xmlns="http://schemas.openxmlformats.org/package/2006/content-types">
  <Default Extension="fntdata" ContentType="application/x-fontdata"/>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embeddedFontLst>
    <p:embeddedFont>
      <p:font typeface="Helvetica Neue" panose="020B060402020202020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iqluKHXcGHpazH/WM/yQlLk+i/n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atin typeface="Helvetica Neue"/>
                <a:ea typeface="Helvetica Neue"/>
                <a:cs typeface="Helvetica Neue"/>
                <a:sym typeface="Helvetica Neue"/>
              </a:defRPr>
            </a:lvl1pPr>
            <a:lvl2pPr marL="914400" marR="0" lvl="1" indent="-228600" algn="l" rtl="0">
              <a:spcBef>
                <a:spcPts val="0"/>
              </a:spcBef>
              <a:spcAft>
                <a:spcPts val="0"/>
              </a:spcAft>
              <a:buSzPts val="1400"/>
              <a:buNone/>
              <a:defRPr sz="1800" b="0" i="0" u="none" strike="noStrike" cap="none">
                <a:latin typeface="Helvetica Neue"/>
                <a:ea typeface="Helvetica Neue"/>
                <a:cs typeface="Helvetica Neue"/>
                <a:sym typeface="Helvetica Neue"/>
              </a:defRPr>
            </a:lvl2pPr>
            <a:lvl3pPr marL="1371600" marR="0" lvl="2" indent="-228600" algn="l" rtl="0">
              <a:spcBef>
                <a:spcPts val="0"/>
              </a:spcBef>
              <a:spcAft>
                <a:spcPts val="0"/>
              </a:spcAft>
              <a:buSzPts val="1400"/>
              <a:buNone/>
              <a:defRPr sz="1800" b="0" i="0" u="none" strike="noStrike" cap="none">
                <a:latin typeface="Helvetica Neue"/>
                <a:ea typeface="Helvetica Neue"/>
                <a:cs typeface="Helvetica Neue"/>
                <a:sym typeface="Helvetica Neue"/>
              </a:defRPr>
            </a:lvl3pPr>
            <a:lvl4pPr marL="1828800" marR="0" lvl="3" indent="-228600" algn="l" rtl="0">
              <a:spcBef>
                <a:spcPts val="0"/>
              </a:spcBef>
              <a:spcAft>
                <a:spcPts val="0"/>
              </a:spcAft>
              <a:buSzPts val="1400"/>
              <a:buNone/>
              <a:defRPr sz="1800" b="0" i="0" u="none" strike="noStrike" cap="none">
                <a:latin typeface="Helvetica Neue"/>
                <a:ea typeface="Helvetica Neue"/>
                <a:cs typeface="Helvetica Neue"/>
                <a:sym typeface="Helvetica Neue"/>
              </a:defRPr>
            </a:lvl4pPr>
            <a:lvl5pPr marL="2286000" marR="0" lvl="4" indent="-228600" algn="l" rtl="0">
              <a:spcBef>
                <a:spcPts val="0"/>
              </a:spcBef>
              <a:spcAft>
                <a:spcPts val="0"/>
              </a:spcAft>
              <a:buSzPts val="1400"/>
              <a:buNone/>
              <a:defRPr sz="1800" b="0" i="0" u="none" strike="noStrike" cap="none">
                <a:latin typeface="Helvetica Neue"/>
                <a:ea typeface="Helvetica Neue"/>
                <a:cs typeface="Helvetica Neue"/>
                <a:sym typeface="Helvetica Neue"/>
              </a:defRPr>
            </a:lvl5pPr>
            <a:lvl6pPr marL="2743200" marR="0" lvl="5" indent="-228600" algn="l" rtl="0">
              <a:spcBef>
                <a:spcPts val="0"/>
              </a:spcBef>
              <a:spcAft>
                <a:spcPts val="0"/>
              </a:spcAft>
              <a:buSzPts val="1400"/>
              <a:buNone/>
              <a:defRPr sz="1800" b="0" i="0" u="none" strike="noStrike" cap="none">
                <a:latin typeface="Helvetica Neue"/>
                <a:ea typeface="Helvetica Neue"/>
                <a:cs typeface="Helvetica Neue"/>
                <a:sym typeface="Helvetica Neue"/>
              </a:defRPr>
            </a:lvl6pPr>
            <a:lvl7pPr marL="3200400" marR="0" lvl="6" indent="-228600" algn="l" rtl="0">
              <a:spcBef>
                <a:spcPts val="0"/>
              </a:spcBef>
              <a:spcAft>
                <a:spcPts val="0"/>
              </a:spcAft>
              <a:buSzPts val="1400"/>
              <a:buNone/>
              <a:defRPr sz="1800" b="0" i="0" u="none" strike="noStrike" cap="none">
                <a:latin typeface="Helvetica Neue"/>
                <a:ea typeface="Helvetica Neue"/>
                <a:cs typeface="Helvetica Neue"/>
                <a:sym typeface="Helvetica Neue"/>
              </a:defRPr>
            </a:lvl7pPr>
            <a:lvl8pPr marL="3657600" marR="0" lvl="7" indent="-228600" algn="l" rtl="0">
              <a:spcBef>
                <a:spcPts val="0"/>
              </a:spcBef>
              <a:spcAft>
                <a:spcPts val="0"/>
              </a:spcAft>
              <a:buSzPts val="1400"/>
              <a:buNone/>
              <a:defRPr sz="1800" b="0" i="0" u="none" strike="noStrike" cap="none">
                <a:latin typeface="Helvetica Neue"/>
                <a:ea typeface="Helvetica Neue"/>
                <a:cs typeface="Helvetica Neue"/>
                <a:sym typeface="Helvetica Neue"/>
              </a:defRPr>
            </a:lvl8pPr>
            <a:lvl9pPr marL="4114800" marR="0" lvl="8" indent="-228600" algn="l" rtl="0">
              <a:spcBef>
                <a:spcPts val="0"/>
              </a:spcBef>
              <a:spcAft>
                <a:spcPts val="0"/>
              </a:spcAft>
              <a:buSzPts val="1400"/>
              <a:buNone/>
              <a:defRPr sz="1800" b="0" i="0" u="none" strike="noStrike" cap="none">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Default" type="tx">
  <p:cSld name="TITLE_AND_BODY">
    <p:spTree>
      <p:nvGrpSpPr>
        <p:cNvPr id="1" name="Shape 74"/>
        <p:cNvGrpSpPr/>
        <p:nvPr/>
      </p:nvGrpSpPr>
      <p:grpSpPr>
        <a:xfrm>
          <a:off x="0" y="0"/>
          <a:ext cx="0" cy="0"/>
          <a:chOff x="0" y="0"/>
          <a:chExt cx="0" cy="0"/>
        </a:xfrm>
      </p:grpSpPr>
      <p:grpSp>
        <p:nvGrpSpPr>
          <p:cNvPr id="75" name="Google Shape;75;p14"/>
          <p:cNvGrpSpPr/>
          <p:nvPr/>
        </p:nvGrpSpPr>
        <p:grpSpPr>
          <a:xfrm>
            <a:off x="3175" y="4267200"/>
            <a:ext cx="9140825" cy="2590800"/>
            <a:chOff x="0" y="0"/>
            <a:chExt cx="9140825" cy="2590800"/>
          </a:xfrm>
        </p:grpSpPr>
        <p:sp>
          <p:nvSpPr>
            <p:cNvPr id="76" name="Google Shape;76;p14"/>
            <p:cNvSpPr/>
            <p:nvPr/>
          </p:nvSpPr>
          <p:spPr>
            <a:xfrm>
              <a:off x="0" y="0"/>
              <a:ext cx="9140825" cy="2590800"/>
            </a:xfrm>
            <a:prstGeom prst="rect">
              <a:avLst/>
            </a:prstGeom>
            <a:gradFill>
              <a:gsLst>
                <a:gs pos="0">
                  <a:schemeClr val="accent2"/>
                </a:gs>
                <a:gs pos="100000">
                  <a:srgbClr val="0068AE"/>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grpSp>
          <p:nvGrpSpPr>
            <p:cNvPr id="77" name="Google Shape;77;p14"/>
            <p:cNvGrpSpPr/>
            <p:nvPr/>
          </p:nvGrpSpPr>
          <p:grpSpPr>
            <a:xfrm>
              <a:off x="5597525" y="1630362"/>
              <a:ext cx="1257301" cy="827089"/>
              <a:chOff x="0" y="0"/>
              <a:chExt cx="1257300" cy="827088"/>
            </a:xfrm>
          </p:grpSpPr>
          <p:sp>
            <p:nvSpPr>
              <p:cNvPr id="78" name="Google Shape;78;p14"/>
              <p:cNvSpPr/>
              <p:nvPr/>
            </p:nvSpPr>
            <p:spPr>
              <a:xfrm>
                <a:off x="252412" y="150812"/>
                <a:ext cx="844551" cy="519113"/>
              </a:xfrm>
              <a:prstGeom prst="ellipse">
                <a:avLst/>
              </a:prstGeom>
              <a:gradFill>
                <a:gsLst>
                  <a:gs pos="0">
                    <a:schemeClr val="accent2"/>
                  </a:gs>
                  <a:gs pos="100000">
                    <a:srgbClr val="007CCF"/>
                  </a:gs>
                </a:gsLst>
                <a:path path="circle">
                  <a:fillToRect r="100000" b="100000"/>
                </a:path>
                <a:tileRect l="-100000" t="-10000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79" name="Google Shape;79;p14"/>
              <p:cNvSpPr/>
              <p:nvPr/>
            </p:nvSpPr>
            <p:spPr>
              <a:xfrm>
                <a:off x="315912" y="198437"/>
                <a:ext cx="717551" cy="436563"/>
              </a:xfrm>
              <a:prstGeom prst="ellipse">
                <a:avLst/>
              </a:prstGeom>
              <a:gradFill>
                <a:gsLst>
                  <a:gs pos="0">
                    <a:schemeClr val="accent2"/>
                  </a:gs>
                  <a:gs pos="100000">
                    <a:srgbClr val="007CCF"/>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80" name="Google Shape;80;p14"/>
              <p:cNvSpPr/>
              <p:nvPr/>
            </p:nvSpPr>
            <p:spPr>
              <a:xfrm>
                <a:off x="404812" y="249237"/>
                <a:ext cx="546101" cy="328613"/>
              </a:xfrm>
              <a:prstGeom prst="ellipse">
                <a:avLst/>
              </a:pr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81" name="Google Shape;81;p14"/>
              <p:cNvSpPr/>
              <p:nvPr/>
            </p:nvSpPr>
            <p:spPr>
              <a:xfrm>
                <a:off x="468312" y="287337"/>
                <a:ext cx="415926" cy="252413"/>
              </a:xfrm>
              <a:prstGeom prst="ellipse">
                <a:avLst/>
              </a:prstGeom>
              <a:gradFill>
                <a:gsLst>
                  <a:gs pos="0">
                    <a:schemeClr val="accent2"/>
                  </a:gs>
                  <a:gs pos="100000">
                    <a:srgbClr val="0084DD"/>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82" name="Google Shape;82;p14"/>
              <p:cNvSpPr/>
              <p:nvPr/>
            </p:nvSpPr>
            <p:spPr>
              <a:xfrm>
                <a:off x="522287" y="328612"/>
                <a:ext cx="304801" cy="169863"/>
              </a:xfrm>
              <a:prstGeom prst="ellipse">
                <a:avLst/>
              </a:pr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83" name="Google Shape;83;p14"/>
              <p:cNvSpPr/>
              <p:nvPr/>
            </p:nvSpPr>
            <p:spPr>
              <a:xfrm>
                <a:off x="76200" y="0"/>
                <a:ext cx="608013" cy="255588"/>
              </a:xfrm>
              <a:custGeom>
                <a:avLst/>
                <a:gdLst/>
                <a:ahLst/>
                <a:cxnLst/>
                <a:rect l="l" t="t" r="r" b="b"/>
                <a:pathLst>
                  <a:path w="21600" h="21600" extrusionOk="0">
                    <a:moveTo>
                      <a:pt x="21261" y="1610"/>
                    </a:moveTo>
                    <a:lnTo>
                      <a:pt x="14532" y="3220"/>
                    </a:lnTo>
                    <a:lnTo>
                      <a:pt x="8425" y="7245"/>
                    </a:lnTo>
                    <a:lnTo>
                      <a:pt x="5711" y="10330"/>
                    </a:lnTo>
                    <a:lnTo>
                      <a:pt x="3336" y="13550"/>
                    </a:lnTo>
                    <a:lnTo>
                      <a:pt x="1357" y="17575"/>
                    </a:lnTo>
                    <a:lnTo>
                      <a:pt x="0" y="21600"/>
                    </a:lnTo>
                    <a:lnTo>
                      <a:pt x="0" y="18380"/>
                    </a:lnTo>
                    <a:lnTo>
                      <a:pt x="1640" y="14355"/>
                    </a:lnTo>
                    <a:lnTo>
                      <a:pt x="3675" y="11135"/>
                    </a:lnTo>
                    <a:lnTo>
                      <a:pt x="8764" y="4830"/>
                    </a:lnTo>
                    <a:lnTo>
                      <a:pt x="14532" y="1610"/>
                    </a:lnTo>
                    <a:lnTo>
                      <a:pt x="21261" y="0"/>
                    </a:lnTo>
                    <a:lnTo>
                      <a:pt x="21600" y="0"/>
                    </a:lnTo>
                    <a:lnTo>
                      <a:pt x="21600" y="1610"/>
                    </a:lnTo>
                    <a:lnTo>
                      <a:pt x="21261" y="1610"/>
                    </a:lnTo>
                    <a:close/>
                  </a:path>
                </a:pathLst>
              </a:custGeom>
              <a:gradFill>
                <a:gsLst>
                  <a:gs pos="0">
                    <a:schemeClr val="accent2"/>
                  </a:gs>
                  <a:gs pos="100000">
                    <a:srgbClr val="0080D7"/>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84" name="Google Shape;84;p14"/>
              <p:cNvSpPr/>
              <p:nvPr/>
            </p:nvSpPr>
            <p:spPr>
              <a:xfrm>
                <a:off x="266700" y="722312"/>
                <a:ext cx="704851" cy="104776"/>
              </a:xfrm>
              <a:custGeom>
                <a:avLst/>
                <a:gdLst/>
                <a:ahLst/>
                <a:cxnLst/>
                <a:rect l="l" t="t" r="r" b="b"/>
                <a:pathLst>
                  <a:path w="21600" h="21600" extrusionOk="0">
                    <a:moveTo>
                      <a:pt x="12531" y="17673"/>
                    </a:moveTo>
                    <a:lnTo>
                      <a:pt x="17212" y="15709"/>
                    </a:lnTo>
                    <a:lnTo>
                      <a:pt x="21600" y="7855"/>
                    </a:lnTo>
                    <a:lnTo>
                      <a:pt x="21600" y="11782"/>
                    </a:lnTo>
                    <a:lnTo>
                      <a:pt x="17212" y="19636"/>
                    </a:lnTo>
                    <a:lnTo>
                      <a:pt x="12531" y="21600"/>
                    </a:lnTo>
                    <a:lnTo>
                      <a:pt x="9069" y="19636"/>
                    </a:lnTo>
                    <a:lnTo>
                      <a:pt x="5851" y="15709"/>
                    </a:lnTo>
                    <a:lnTo>
                      <a:pt x="2926" y="11782"/>
                    </a:lnTo>
                    <a:lnTo>
                      <a:pt x="0" y="3927"/>
                    </a:lnTo>
                    <a:lnTo>
                      <a:pt x="0" y="0"/>
                    </a:lnTo>
                    <a:lnTo>
                      <a:pt x="2633" y="7855"/>
                    </a:lnTo>
                    <a:lnTo>
                      <a:pt x="9069" y="15709"/>
                    </a:lnTo>
                    <a:lnTo>
                      <a:pt x="12531" y="17673"/>
                    </a:lnTo>
                    <a:close/>
                  </a:path>
                </a:pathLst>
              </a:custGeom>
              <a:gradFill>
                <a:gsLst>
                  <a:gs pos="0">
                    <a:srgbClr val="0073C1"/>
                  </a:gs>
                  <a:gs pos="100000">
                    <a:schemeClr val="accent2"/>
                  </a:gs>
                </a:gsLst>
                <a:lin ang="189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85" name="Google Shape;85;p14"/>
              <p:cNvSpPr/>
              <p:nvPr/>
            </p:nvSpPr>
            <p:spPr>
              <a:xfrm>
                <a:off x="0" y="303212"/>
                <a:ext cx="141288" cy="342901"/>
              </a:xfrm>
              <a:custGeom>
                <a:avLst/>
                <a:gdLst/>
                <a:ahLst/>
                <a:cxnLst/>
                <a:rect l="l" t="t" r="r" b="b"/>
                <a:pathLst>
                  <a:path w="21600" h="21600" extrusionOk="0">
                    <a:moveTo>
                      <a:pt x="2912" y="6600"/>
                    </a:moveTo>
                    <a:lnTo>
                      <a:pt x="4369" y="10800"/>
                    </a:lnTo>
                    <a:lnTo>
                      <a:pt x="8737" y="14400"/>
                    </a:lnTo>
                    <a:lnTo>
                      <a:pt x="14562" y="18000"/>
                    </a:lnTo>
                    <a:lnTo>
                      <a:pt x="21600" y="21600"/>
                    </a:lnTo>
                    <a:lnTo>
                      <a:pt x="17474" y="21600"/>
                    </a:lnTo>
                    <a:lnTo>
                      <a:pt x="10193" y="18000"/>
                    </a:lnTo>
                    <a:lnTo>
                      <a:pt x="4369" y="14400"/>
                    </a:lnTo>
                    <a:lnTo>
                      <a:pt x="1456" y="10800"/>
                    </a:lnTo>
                    <a:lnTo>
                      <a:pt x="0" y="6600"/>
                    </a:lnTo>
                    <a:lnTo>
                      <a:pt x="0" y="3000"/>
                    </a:lnTo>
                    <a:lnTo>
                      <a:pt x="2912" y="0"/>
                    </a:lnTo>
                    <a:lnTo>
                      <a:pt x="7281" y="0"/>
                    </a:lnTo>
                    <a:lnTo>
                      <a:pt x="4369" y="3000"/>
                    </a:lnTo>
                    <a:lnTo>
                      <a:pt x="2912" y="6600"/>
                    </a:lnTo>
                    <a:close/>
                  </a:path>
                </a:pathLst>
              </a:custGeom>
              <a:gradFill>
                <a:gsLst>
                  <a:gs pos="0">
                    <a:srgbClr val="0077C8"/>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86" name="Google Shape;86;p14"/>
              <p:cNvSpPr/>
              <p:nvPr/>
            </p:nvSpPr>
            <p:spPr>
              <a:xfrm>
                <a:off x="66675" y="47625"/>
                <a:ext cx="1190625" cy="731838"/>
              </a:xfrm>
              <a:custGeom>
                <a:avLst/>
                <a:gdLst/>
                <a:ahLst/>
                <a:cxnLst/>
                <a:rect l="l" t="t" r="r" b="b"/>
                <a:pathLst>
                  <a:path w="21600" h="21600" extrusionOk="0">
                    <a:moveTo>
                      <a:pt x="11046" y="20757"/>
                    </a:moveTo>
                    <a:lnTo>
                      <a:pt x="8993" y="20475"/>
                    </a:lnTo>
                    <a:lnTo>
                      <a:pt x="7084" y="19913"/>
                    </a:lnTo>
                    <a:lnTo>
                      <a:pt x="5349" y="19070"/>
                    </a:lnTo>
                    <a:lnTo>
                      <a:pt x="3788" y="17945"/>
                    </a:lnTo>
                    <a:lnTo>
                      <a:pt x="2400" y="16259"/>
                    </a:lnTo>
                    <a:lnTo>
                      <a:pt x="1533" y="14572"/>
                    </a:lnTo>
                    <a:lnTo>
                      <a:pt x="867" y="12604"/>
                    </a:lnTo>
                    <a:lnTo>
                      <a:pt x="694" y="10636"/>
                    </a:lnTo>
                    <a:lnTo>
                      <a:pt x="867" y="8668"/>
                    </a:lnTo>
                    <a:lnTo>
                      <a:pt x="1533" y="6700"/>
                    </a:lnTo>
                    <a:lnTo>
                      <a:pt x="2400" y="5013"/>
                    </a:lnTo>
                    <a:lnTo>
                      <a:pt x="3788" y="3608"/>
                    </a:lnTo>
                    <a:lnTo>
                      <a:pt x="5349" y="2202"/>
                    </a:lnTo>
                    <a:lnTo>
                      <a:pt x="7084" y="1406"/>
                    </a:lnTo>
                    <a:lnTo>
                      <a:pt x="8993" y="843"/>
                    </a:lnTo>
                    <a:lnTo>
                      <a:pt x="11046" y="562"/>
                    </a:lnTo>
                    <a:lnTo>
                      <a:pt x="13822" y="843"/>
                    </a:lnTo>
                    <a:lnTo>
                      <a:pt x="16251" y="1921"/>
                    </a:lnTo>
                    <a:lnTo>
                      <a:pt x="16251" y="1406"/>
                    </a:lnTo>
                    <a:lnTo>
                      <a:pt x="13822" y="281"/>
                    </a:lnTo>
                    <a:lnTo>
                      <a:pt x="11046" y="0"/>
                    </a:lnTo>
                    <a:lnTo>
                      <a:pt x="8819" y="281"/>
                    </a:lnTo>
                    <a:lnTo>
                      <a:pt x="6737" y="843"/>
                    </a:lnTo>
                    <a:lnTo>
                      <a:pt x="4829" y="1921"/>
                    </a:lnTo>
                    <a:lnTo>
                      <a:pt x="3267" y="3046"/>
                    </a:lnTo>
                    <a:lnTo>
                      <a:pt x="1880" y="4732"/>
                    </a:lnTo>
                    <a:lnTo>
                      <a:pt x="867" y="6419"/>
                    </a:lnTo>
                    <a:lnTo>
                      <a:pt x="173" y="8387"/>
                    </a:lnTo>
                    <a:lnTo>
                      <a:pt x="0" y="10636"/>
                    </a:lnTo>
                    <a:lnTo>
                      <a:pt x="173" y="12885"/>
                    </a:lnTo>
                    <a:lnTo>
                      <a:pt x="867" y="14853"/>
                    </a:lnTo>
                    <a:lnTo>
                      <a:pt x="1880" y="16821"/>
                    </a:lnTo>
                    <a:lnTo>
                      <a:pt x="3267" y="18508"/>
                    </a:lnTo>
                    <a:lnTo>
                      <a:pt x="4829" y="19632"/>
                    </a:lnTo>
                    <a:lnTo>
                      <a:pt x="6737" y="20757"/>
                    </a:lnTo>
                    <a:lnTo>
                      <a:pt x="8819" y="21319"/>
                    </a:lnTo>
                    <a:lnTo>
                      <a:pt x="11046" y="21600"/>
                    </a:lnTo>
                    <a:lnTo>
                      <a:pt x="12954" y="21319"/>
                    </a:lnTo>
                    <a:lnTo>
                      <a:pt x="14689" y="21038"/>
                    </a:lnTo>
                    <a:lnTo>
                      <a:pt x="17610" y="19351"/>
                    </a:lnTo>
                    <a:lnTo>
                      <a:pt x="18998" y="18226"/>
                    </a:lnTo>
                    <a:lnTo>
                      <a:pt x="20039" y="16821"/>
                    </a:lnTo>
                    <a:lnTo>
                      <a:pt x="20906" y="15415"/>
                    </a:lnTo>
                    <a:lnTo>
                      <a:pt x="21600" y="13728"/>
                    </a:lnTo>
                    <a:lnTo>
                      <a:pt x="21427" y="13447"/>
                    </a:lnTo>
                    <a:lnTo>
                      <a:pt x="21080" y="13166"/>
                    </a:lnTo>
                    <a:lnTo>
                      <a:pt x="20559" y="14853"/>
                    </a:lnTo>
                    <a:lnTo>
                      <a:pt x="19692" y="16259"/>
                    </a:lnTo>
                    <a:lnTo>
                      <a:pt x="18651" y="17664"/>
                    </a:lnTo>
                    <a:lnTo>
                      <a:pt x="17465" y="18789"/>
                    </a:lnTo>
                    <a:lnTo>
                      <a:pt x="14516" y="20194"/>
                    </a:lnTo>
                    <a:lnTo>
                      <a:pt x="12781" y="20757"/>
                    </a:lnTo>
                    <a:lnTo>
                      <a:pt x="11046" y="20757"/>
                    </a:lnTo>
                    <a:close/>
                  </a:path>
                </a:pathLst>
              </a:custGeom>
              <a:gradFill>
                <a:gsLst>
                  <a:gs pos="0">
                    <a:schemeClr val="accent2"/>
                  </a:gs>
                  <a:gs pos="100000">
                    <a:srgbClr val="007CCF"/>
                  </a:gs>
                </a:gsLst>
                <a:path path="circle">
                  <a:fillToRect r="100000" b="100000"/>
                </a:path>
                <a:tileRect l="-100000" t="-10000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87" name="Google Shape;87;p14"/>
              <p:cNvSpPr/>
              <p:nvPr/>
            </p:nvSpPr>
            <p:spPr>
              <a:xfrm>
                <a:off x="809625" y="9525"/>
                <a:ext cx="152400" cy="47625"/>
              </a:xfrm>
              <a:custGeom>
                <a:avLst/>
                <a:gdLst/>
                <a:ahLst/>
                <a:cxnLst/>
                <a:rect l="l" t="t" r="r" b="b"/>
                <a:pathLst>
                  <a:path w="21600" h="21600" extrusionOk="0">
                    <a:moveTo>
                      <a:pt x="0" y="0"/>
                    </a:moveTo>
                    <a:lnTo>
                      <a:pt x="0" y="8640"/>
                    </a:lnTo>
                    <a:lnTo>
                      <a:pt x="10800" y="12960"/>
                    </a:lnTo>
                    <a:lnTo>
                      <a:pt x="21600" y="21600"/>
                    </a:lnTo>
                    <a:lnTo>
                      <a:pt x="21600" y="12960"/>
                    </a:lnTo>
                    <a:lnTo>
                      <a:pt x="10800" y="8640"/>
                    </a:lnTo>
                    <a:lnTo>
                      <a:pt x="0" y="0"/>
                    </a:lnTo>
                    <a:close/>
                  </a:path>
                </a:pathLst>
              </a:custGeom>
              <a:gradFill>
                <a:gsLst>
                  <a:gs pos="0">
                    <a:schemeClr val="accent2"/>
                  </a:gs>
                  <a:gs pos="100000">
                    <a:srgbClr val="0077C8"/>
                  </a:gs>
                </a:gsLst>
                <a:lin ang="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88" name="Google Shape;88;p14"/>
              <p:cNvSpPr/>
              <p:nvPr/>
            </p:nvSpPr>
            <p:spPr>
              <a:xfrm>
                <a:off x="608012" y="369887"/>
                <a:ext cx="133351" cy="84138"/>
              </a:xfrm>
              <a:prstGeom prst="ellipse">
                <a:avLst/>
              </a:prstGeom>
              <a:gradFill>
                <a:gsLst>
                  <a:gs pos="0">
                    <a:schemeClr val="accent2"/>
                  </a:gs>
                  <a:gs pos="100000">
                    <a:srgbClr val="0080D7"/>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grpSp>
        <p:grpSp>
          <p:nvGrpSpPr>
            <p:cNvPr id="89" name="Google Shape;89;p14"/>
            <p:cNvGrpSpPr/>
            <p:nvPr/>
          </p:nvGrpSpPr>
          <p:grpSpPr>
            <a:xfrm>
              <a:off x="2816225" y="1497012"/>
              <a:ext cx="2581275" cy="1084264"/>
              <a:chOff x="0" y="0"/>
              <a:chExt cx="2581275" cy="1084263"/>
            </a:xfrm>
          </p:grpSpPr>
          <p:sp>
            <p:nvSpPr>
              <p:cNvPr id="90" name="Google Shape;90;p14"/>
              <p:cNvSpPr/>
              <p:nvPr/>
            </p:nvSpPr>
            <p:spPr>
              <a:xfrm>
                <a:off x="781050" y="481012"/>
                <a:ext cx="1012825" cy="598488"/>
              </a:xfrm>
              <a:prstGeom prst="ellipse">
                <a:avLst/>
              </a:prstGeom>
              <a:gradFill>
                <a:gsLst>
                  <a:gs pos="0">
                    <a:srgbClr val="0077C8"/>
                  </a:gs>
                  <a:gs pos="100000">
                    <a:schemeClr val="accent2"/>
                  </a:gs>
                </a:gsLst>
                <a:lin ang="27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91" name="Google Shape;91;p14"/>
              <p:cNvSpPr/>
              <p:nvPr/>
            </p:nvSpPr>
            <p:spPr>
              <a:xfrm>
                <a:off x="854075" y="519112"/>
                <a:ext cx="862013" cy="527051"/>
              </a:xfrm>
              <a:prstGeom prst="ellipse">
                <a:avLst/>
              </a:prstGeom>
              <a:gradFill>
                <a:gsLst>
                  <a:gs pos="0">
                    <a:schemeClr val="accent2"/>
                  </a:gs>
                  <a:gs pos="100000">
                    <a:srgbClr val="0077C8"/>
                  </a:gs>
                </a:gsLst>
                <a:lin ang="27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92" name="Google Shape;92;p14"/>
              <p:cNvSpPr/>
              <p:nvPr/>
            </p:nvSpPr>
            <p:spPr>
              <a:xfrm>
                <a:off x="896937" y="552450"/>
                <a:ext cx="795339" cy="474663"/>
              </a:xfrm>
              <a:prstGeom prst="ellipse">
                <a:avLst/>
              </a:prstGeom>
              <a:gradFill>
                <a:gsLst>
                  <a:gs pos="0">
                    <a:srgbClr val="007CCF"/>
                  </a:gs>
                  <a:gs pos="100000">
                    <a:schemeClr val="accent2"/>
                  </a:gs>
                </a:gsLst>
                <a:lin ang="27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93" name="Google Shape;93;p14"/>
              <p:cNvSpPr/>
              <p:nvPr/>
            </p:nvSpPr>
            <p:spPr>
              <a:xfrm>
                <a:off x="939800" y="581025"/>
                <a:ext cx="704850" cy="409575"/>
              </a:xfrm>
              <a:prstGeom prst="ellipse">
                <a:avLst/>
              </a:prstGeom>
              <a:gradFill>
                <a:gsLst>
                  <a:gs pos="0">
                    <a:schemeClr val="accent2"/>
                  </a:gs>
                  <a:gs pos="100000">
                    <a:srgbClr val="0077C8"/>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94" name="Google Shape;94;p14"/>
              <p:cNvSpPr/>
              <p:nvPr/>
            </p:nvSpPr>
            <p:spPr>
              <a:xfrm>
                <a:off x="966787" y="593725"/>
                <a:ext cx="655638" cy="381000"/>
              </a:xfrm>
              <a:prstGeom prst="ellipse">
                <a:avLst/>
              </a:prstGeom>
              <a:gradFill>
                <a:gsLst>
                  <a:gs pos="0">
                    <a:schemeClr val="accent2"/>
                  </a:gs>
                  <a:gs pos="100000">
                    <a:srgbClr val="0080D7"/>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95" name="Google Shape;95;p14"/>
              <p:cNvSpPr/>
              <p:nvPr/>
            </p:nvSpPr>
            <p:spPr>
              <a:xfrm>
                <a:off x="1049337" y="627062"/>
                <a:ext cx="485776" cy="304801"/>
              </a:xfrm>
              <a:prstGeom prst="ellipse">
                <a:avLst/>
              </a:prstGeom>
              <a:gradFill>
                <a:gsLst>
                  <a:gs pos="0">
                    <a:schemeClr val="accent2"/>
                  </a:gs>
                  <a:gs pos="100000">
                    <a:srgbClr val="0077C8"/>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96" name="Google Shape;96;p14"/>
              <p:cNvSpPr/>
              <p:nvPr/>
            </p:nvSpPr>
            <p:spPr>
              <a:xfrm>
                <a:off x="1111250" y="674687"/>
                <a:ext cx="360363" cy="214313"/>
              </a:xfrm>
              <a:prstGeom prst="ellipse">
                <a:avLst/>
              </a:prstGeom>
              <a:gradFill>
                <a:gsLst>
                  <a:gs pos="0">
                    <a:schemeClr val="accent2"/>
                  </a:gs>
                  <a:gs pos="100000">
                    <a:srgbClr val="007CCF"/>
                  </a:gs>
                </a:gsLst>
                <a:lin ang="27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97" name="Google Shape;97;p14"/>
              <p:cNvSpPr/>
              <p:nvPr/>
            </p:nvSpPr>
            <p:spPr>
              <a:xfrm>
                <a:off x="1216024" y="739775"/>
                <a:ext cx="142877" cy="95250"/>
              </a:xfrm>
              <a:prstGeom prst="ellipse">
                <a:avLst/>
              </a:prstGeom>
              <a:gradFill>
                <a:gsLst>
                  <a:gs pos="0">
                    <a:schemeClr val="accent2"/>
                  </a:gs>
                  <a:gs pos="100000">
                    <a:srgbClr val="007CCF"/>
                  </a:gs>
                </a:gsLst>
                <a:lin ang="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98" name="Google Shape;98;p14"/>
              <p:cNvSpPr/>
              <p:nvPr/>
            </p:nvSpPr>
            <p:spPr>
              <a:xfrm>
                <a:off x="1284287" y="303212"/>
                <a:ext cx="712789" cy="295276"/>
              </a:xfrm>
              <a:custGeom>
                <a:avLst/>
                <a:gdLst/>
                <a:ahLst/>
                <a:cxnLst/>
                <a:rect l="l" t="t" r="r" b="b"/>
                <a:pathLst>
                  <a:path w="21600" h="21600" extrusionOk="0">
                    <a:moveTo>
                      <a:pt x="289" y="697"/>
                    </a:moveTo>
                    <a:lnTo>
                      <a:pt x="7232" y="2090"/>
                    </a:lnTo>
                    <a:lnTo>
                      <a:pt x="10366" y="4181"/>
                    </a:lnTo>
                    <a:lnTo>
                      <a:pt x="13259" y="6968"/>
                    </a:lnTo>
                    <a:lnTo>
                      <a:pt x="15862" y="9755"/>
                    </a:lnTo>
                    <a:lnTo>
                      <a:pt x="18177" y="13239"/>
                    </a:lnTo>
                    <a:lnTo>
                      <a:pt x="20202" y="17419"/>
                    </a:lnTo>
                    <a:lnTo>
                      <a:pt x="21600" y="21600"/>
                    </a:lnTo>
                    <a:lnTo>
                      <a:pt x="21600" y="18813"/>
                    </a:lnTo>
                    <a:lnTo>
                      <a:pt x="19912" y="14632"/>
                    </a:lnTo>
                    <a:lnTo>
                      <a:pt x="17887" y="11148"/>
                    </a:lnTo>
                    <a:lnTo>
                      <a:pt x="15573" y="7665"/>
                    </a:lnTo>
                    <a:lnTo>
                      <a:pt x="12970" y="5574"/>
                    </a:lnTo>
                    <a:lnTo>
                      <a:pt x="6943" y="1394"/>
                    </a:lnTo>
                    <a:lnTo>
                      <a:pt x="3761" y="697"/>
                    </a:lnTo>
                    <a:lnTo>
                      <a:pt x="289" y="0"/>
                    </a:lnTo>
                    <a:lnTo>
                      <a:pt x="0" y="0"/>
                    </a:lnTo>
                    <a:lnTo>
                      <a:pt x="0" y="697"/>
                    </a:lnTo>
                    <a:lnTo>
                      <a:pt x="289" y="697"/>
                    </a:lnTo>
                    <a:close/>
                  </a:path>
                </a:pathLst>
              </a:custGeom>
              <a:gradFill>
                <a:gsLst>
                  <a:gs pos="0">
                    <a:schemeClr val="accent2"/>
                  </a:gs>
                  <a:gs pos="100000">
                    <a:srgbClr val="007CCF"/>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99" name="Google Shape;99;p14"/>
              <p:cNvSpPr/>
              <p:nvPr/>
            </p:nvSpPr>
            <p:spPr>
              <a:xfrm>
                <a:off x="581025" y="350837"/>
                <a:ext cx="1416051" cy="733426"/>
              </a:xfrm>
              <a:custGeom>
                <a:avLst/>
                <a:gdLst/>
                <a:ahLst/>
                <a:cxnLst/>
                <a:rect l="l" t="t" r="r" b="b"/>
                <a:pathLst>
                  <a:path w="21600" h="21600" extrusionOk="0">
                    <a:moveTo>
                      <a:pt x="558" y="12904"/>
                    </a:moveTo>
                    <a:lnTo>
                      <a:pt x="704" y="10379"/>
                    </a:lnTo>
                    <a:lnTo>
                      <a:pt x="1432" y="8135"/>
                    </a:lnTo>
                    <a:lnTo>
                      <a:pt x="2306" y="6171"/>
                    </a:lnTo>
                    <a:lnTo>
                      <a:pt x="3616" y="4488"/>
                    </a:lnTo>
                    <a:lnTo>
                      <a:pt x="5072" y="2805"/>
                    </a:lnTo>
                    <a:lnTo>
                      <a:pt x="6820" y="1683"/>
                    </a:lnTo>
                    <a:lnTo>
                      <a:pt x="8834" y="1122"/>
                    </a:lnTo>
                    <a:lnTo>
                      <a:pt x="10873" y="842"/>
                    </a:lnTo>
                    <a:lnTo>
                      <a:pt x="12911" y="1122"/>
                    </a:lnTo>
                    <a:lnTo>
                      <a:pt x="14780" y="1683"/>
                    </a:lnTo>
                    <a:lnTo>
                      <a:pt x="16528" y="2805"/>
                    </a:lnTo>
                    <a:lnTo>
                      <a:pt x="17984" y="4488"/>
                    </a:lnTo>
                    <a:lnTo>
                      <a:pt x="19294" y="6171"/>
                    </a:lnTo>
                    <a:lnTo>
                      <a:pt x="20168" y="8135"/>
                    </a:lnTo>
                    <a:lnTo>
                      <a:pt x="20896" y="10379"/>
                    </a:lnTo>
                    <a:lnTo>
                      <a:pt x="21042" y="12904"/>
                    </a:lnTo>
                    <a:lnTo>
                      <a:pt x="20751" y="15429"/>
                    </a:lnTo>
                    <a:lnTo>
                      <a:pt x="20168" y="17673"/>
                    </a:lnTo>
                    <a:lnTo>
                      <a:pt x="19003" y="19917"/>
                    </a:lnTo>
                    <a:lnTo>
                      <a:pt x="17547" y="21600"/>
                    </a:lnTo>
                    <a:lnTo>
                      <a:pt x="18566" y="21600"/>
                    </a:lnTo>
                    <a:lnTo>
                      <a:pt x="19877" y="19917"/>
                    </a:lnTo>
                    <a:lnTo>
                      <a:pt x="20751" y="17673"/>
                    </a:lnTo>
                    <a:lnTo>
                      <a:pt x="21454" y="15429"/>
                    </a:lnTo>
                    <a:lnTo>
                      <a:pt x="21600" y="12904"/>
                    </a:lnTo>
                    <a:lnTo>
                      <a:pt x="21454" y="10379"/>
                    </a:lnTo>
                    <a:lnTo>
                      <a:pt x="20751" y="7855"/>
                    </a:lnTo>
                    <a:lnTo>
                      <a:pt x="19731" y="5610"/>
                    </a:lnTo>
                    <a:lnTo>
                      <a:pt x="18421" y="3927"/>
                    </a:lnTo>
                    <a:lnTo>
                      <a:pt x="16819" y="2244"/>
                    </a:lnTo>
                    <a:lnTo>
                      <a:pt x="15071" y="1122"/>
                    </a:lnTo>
                    <a:lnTo>
                      <a:pt x="13057" y="281"/>
                    </a:lnTo>
                    <a:lnTo>
                      <a:pt x="10873" y="0"/>
                    </a:lnTo>
                    <a:lnTo>
                      <a:pt x="8689" y="281"/>
                    </a:lnTo>
                    <a:lnTo>
                      <a:pt x="6674" y="1122"/>
                    </a:lnTo>
                    <a:lnTo>
                      <a:pt x="4781" y="2244"/>
                    </a:lnTo>
                    <a:lnTo>
                      <a:pt x="3179" y="3927"/>
                    </a:lnTo>
                    <a:lnTo>
                      <a:pt x="1869" y="5610"/>
                    </a:lnTo>
                    <a:lnTo>
                      <a:pt x="849" y="7855"/>
                    </a:lnTo>
                    <a:lnTo>
                      <a:pt x="291" y="10379"/>
                    </a:lnTo>
                    <a:lnTo>
                      <a:pt x="0" y="12904"/>
                    </a:lnTo>
                    <a:lnTo>
                      <a:pt x="146" y="15429"/>
                    </a:lnTo>
                    <a:lnTo>
                      <a:pt x="849" y="17673"/>
                    </a:lnTo>
                    <a:lnTo>
                      <a:pt x="1723" y="19917"/>
                    </a:lnTo>
                    <a:lnTo>
                      <a:pt x="3034" y="21600"/>
                    </a:lnTo>
                    <a:lnTo>
                      <a:pt x="4053" y="21600"/>
                    </a:lnTo>
                    <a:lnTo>
                      <a:pt x="2597" y="19917"/>
                    </a:lnTo>
                    <a:lnTo>
                      <a:pt x="1432" y="17673"/>
                    </a:lnTo>
                    <a:lnTo>
                      <a:pt x="849" y="15429"/>
                    </a:lnTo>
                    <a:lnTo>
                      <a:pt x="558" y="12904"/>
                    </a:lnTo>
                    <a:close/>
                  </a:path>
                </a:pathLst>
              </a:custGeom>
              <a:gradFill>
                <a:gsLst>
                  <a:gs pos="0">
                    <a:schemeClr val="accent2"/>
                  </a:gs>
                  <a:gs pos="100000">
                    <a:srgbClr val="0073C1"/>
                  </a:gs>
                </a:gsLst>
                <a:lin ang="27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00" name="Google Shape;100;p14"/>
              <p:cNvSpPr/>
              <p:nvPr/>
            </p:nvSpPr>
            <p:spPr>
              <a:xfrm>
                <a:off x="485774" y="312737"/>
                <a:ext cx="646114" cy="771526"/>
              </a:xfrm>
              <a:custGeom>
                <a:avLst/>
                <a:gdLst/>
                <a:ahLst/>
                <a:cxnLst/>
                <a:rect l="l" t="t" r="r" b="b"/>
                <a:pathLst>
                  <a:path w="21600" h="21600" extrusionOk="0">
                    <a:moveTo>
                      <a:pt x="958" y="13333"/>
                    </a:moveTo>
                    <a:lnTo>
                      <a:pt x="1277" y="10933"/>
                    </a:lnTo>
                    <a:lnTo>
                      <a:pt x="2554" y="8800"/>
                    </a:lnTo>
                    <a:lnTo>
                      <a:pt x="4416" y="6667"/>
                    </a:lnTo>
                    <a:lnTo>
                      <a:pt x="6969" y="4800"/>
                    </a:lnTo>
                    <a:lnTo>
                      <a:pt x="9842" y="3200"/>
                    </a:lnTo>
                    <a:lnTo>
                      <a:pt x="13354" y="1867"/>
                    </a:lnTo>
                    <a:lnTo>
                      <a:pt x="17503" y="1067"/>
                    </a:lnTo>
                    <a:lnTo>
                      <a:pt x="21600" y="267"/>
                    </a:lnTo>
                    <a:lnTo>
                      <a:pt x="21600" y="0"/>
                    </a:lnTo>
                    <a:lnTo>
                      <a:pt x="17184" y="533"/>
                    </a:lnTo>
                    <a:lnTo>
                      <a:pt x="13034" y="1600"/>
                    </a:lnTo>
                    <a:lnTo>
                      <a:pt x="9523" y="2933"/>
                    </a:lnTo>
                    <a:lnTo>
                      <a:pt x="6331" y="4533"/>
                    </a:lnTo>
                    <a:lnTo>
                      <a:pt x="3831" y="6400"/>
                    </a:lnTo>
                    <a:lnTo>
                      <a:pt x="1596" y="8533"/>
                    </a:lnTo>
                    <a:lnTo>
                      <a:pt x="319" y="10933"/>
                    </a:lnTo>
                    <a:lnTo>
                      <a:pt x="0" y="13333"/>
                    </a:lnTo>
                    <a:lnTo>
                      <a:pt x="319" y="15467"/>
                    </a:lnTo>
                    <a:lnTo>
                      <a:pt x="1596" y="17600"/>
                    </a:lnTo>
                    <a:lnTo>
                      <a:pt x="3511" y="19733"/>
                    </a:lnTo>
                    <a:lnTo>
                      <a:pt x="5693" y="21600"/>
                    </a:lnTo>
                    <a:lnTo>
                      <a:pt x="6969" y="21600"/>
                    </a:lnTo>
                    <a:lnTo>
                      <a:pt x="4416" y="20000"/>
                    </a:lnTo>
                    <a:lnTo>
                      <a:pt x="2554" y="17867"/>
                    </a:lnTo>
                    <a:lnTo>
                      <a:pt x="1277" y="15733"/>
                    </a:lnTo>
                    <a:lnTo>
                      <a:pt x="958" y="13333"/>
                    </a:lnTo>
                    <a:close/>
                  </a:path>
                </a:pathLst>
              </a:custGeom>
              <a:gradFill>
                <a:gsLst>
                  <a:gs pos="0">
                    <a:schemeClr val="accent2"/>
                  </a:gs>
                  <a:gs pos="100000">
                    <a:srgbClr val="007CCF"/>
                  </a:gs>
                </a:gsLst>
                <a:lin ang="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01" name="Google Shape;101;p14"/>
              <p:cNvSpPr/>
              <p:nvPr/>
            </p:nvSpPr>
            <p:spPr>
              <a:xfrm>
                <a:off x="1922462" y="655637"/>
                <a:ext cx="171451" cy="400051"/>
              </a:xfrm>
              <a:custGeom>
                <a:avLst/>
                <a:gdLst/>
                <a:ahLst/>
                <a:cxnLst/>
                <a:rect l="l" t="t" r="r" b="b"/>
                <a:pathLst>
                  <a:path w="21600" h="21600" extrusionOk="0">
                    <a:moveTo>
                      <a:pt x="17966" y="7200"/>
                    </a:moveTo>
                    <a:lnTo>
                      <a:pt x="16755" y="11314"/>
                    </a:lnTo>
                    <a:lnTo>
                      <a:pt x="13121" y="14914"/>
                    </a:lnTo>
                    <a:lnTo>
                      <a:pt x="7267" y="18514"/>
                    </a:lnTo>
                    <a:lnTo>
                      <a:pt x="0" y="21600"/>
                    </a:lnTo>
                    <a:lnTo>
                      <a:pt x="3634" y="21600"/>
                    </a:lnTo>
                    <a:lnTo>
                      <a:pt x="10699" y="18514"/>
                    </a:lnTo>
                    <a:lnTo>
                      <a:pt x="16755" y="14914"/>
                    </a:lnTo>
                    <a:lnTo>
                      <a:pt x="20389" y="11314"/>
                    </a:lnTo>
                    <a:lnTo>
                      <a:pt x="21600" y="7200"/>
                    </a:lnTo>
                    <a:lnTo>
                      <a:pt x="20389" y="3600"/>
                    </a:lnTo>
                    <a:lnTo>
                      <a:pt x="17966" y="0"/>
                    </a:lnTo>
                    <a:lnTo>
                      <a:pt x="13121" y="0"/>
                    </a:lnTo>
                    <a:lnTo>
                      <a:pt x="16755" y="3600"/>
                    </a:lnTo>
                    <a:lnTo>
                      <a:pt x="17966" y="7200"/>
                    </a:lnTo>
                    <a:close/>
                  </a:path>
                </a:pathLst>
              </a:custGeom>
              <a:gradFill>
                <a:gsLst>
                  <a:gs pos="0">
                    <a:srgbClr val="006FBB"/>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02" name="Google Shape;102;p14"/>
              <p:cNvSpPr/>
              <p:nvPr/>
            </p:nvSpPr>
            <p:spPr>
              <a:xfrm>
                <a:off x="463550" y="85725"/>
                <a:ext cx="1325563" cy="238125"/>
              </a:xfrm>
              <a:custGeom>
                <a:avLst/>
                <a:gdLst/>
                <a:ahLst/>
                <a:cxnLst/>
                <a:rect l="l" t="t" r="r" b="b"/>
                <a:pathLst>
                  <a:path w="21600" h="21600" extrusionOk="0">
                    <a:moveTo>
                      <a:pt x="13400" y="2592"/>
                    </a:moveTo>
                    <a:lnTo>
                      <a:pt x="15443" y="3456"/>
                    </a:lnTo>
                    <a:lnTo>
                      <a:pt x="17642" y="4320"/>
                    </a:lnTo>
                    <a:lnTo>
                      <a:pt x="19531" y="6048"/>
                    </a:lnTo>
                    <a:lnTo>
                      <a:pt x="21419" y="8640"/>
                    </a:lnTo>
                    <a:lnTo>
                      <a:pt x="21600" y="6048"/>
                    </a:lnTo>
                    <a:lnTo>
                      <a:pt x="19686" y="3456"/>
                    </a:lnTo>
                    <a:lnTo>
                      <a:pt x="17797" y="1728"/>
                    </a:lnTo>
                    <a:lnTo>
                      <a:pt x="13400" y="0"/>
                    </a:lnTo>
                    <a:lnTo>
                      <a:pt x="9623" y="1728"/>
                    </a:lnTo>
                    <a:lnTo>
                      <a:pt x="6001" y="5184"/>
                    </a:lnTo>
                    <a:lnTo>
                      <a:pt x="2846" y="11232"/>
                    </a:lnTo>
                    <a:lnTo>
                      <a:pt x="0" y="19008"/>
                    </a:lnTo>
                    <a:lnTo>
                      <a:pt x="491" y="21600"/>
                    </a:lnTo>
                    <a:lnTo>
                      <a:pt x="3156" y="13824"/>
                    </a:lnTo>
                    <a:lnTo>
                      <a:pt x="6312" y="7776"/>
                    </a:lnTo>
                    <a:lnTo>
                      <a:pt x="9778" y="4320"/>
                    </a:lnTo>
                    <a:lnTo>
                      <a:pt x="13400" y="2592"/>
                    </a:lnTo>
                    <a:close/>
                  </a:path>
                </a:pathLst>
              </a:custGeom>
              <a:solidFill>
                <a:schemeClr val="accent2"/>
              </a:soli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03" name="Google Shape;103;p14"/>
              <p:cNvSpPr/>
              <p:nvPr/>
            </p:nvSpPr>
            <p:spPr>
              <a:xfrm>
                <a:off x="144462" y="352425"/>
                <a:ext cx="271463" cy="731838"/>
              </a:xfrm>
              <a:custGeom>
                <a:avLst/>
                <a:gdLst/>
                <a:ahLst/>
                <a:cxnLst/>
                <a:rect l="l" t="t" r="r" b="b"/>
                <a:pathLst>
                  <a:path w="21600" h="21600" extrusionOk="0">
                    <a:moveTo>
                      <a:pt x="3916" y="12323"/>
                    </a:moveTo>
                    <a:lnTo>
                      <a:pt x="5432" y="8949"/>
                    </a:lnTo>
                    <a:lnTo>
                      <a:pt x="8463" y="6138"/>
                    </a:lnTo>
                    <a:lnTo>
                      <a:pt x="14653" y="3374"/>
                    </a:lnTo>
                    <a:lnTo>
                      <a:pt x="21600" y="843"/>
                    </a:lnTo>
                    <a:lnTo>
                      <a:pt x="19326" y="0"/>
                    </a:lnTo>
                    <a:lnTo>
                      <a:pt x="10863" y="2811"/>
                    </a:lnTo>
                    <a:lnTo>
                      <a:pt x="5432" y="5623"/>
                    </a:lnTo>
                    <a:lnTo>
                      <a:pt x="1642" y="8949"/>
                    </a:lnTo>
                    <a:lnTo>
                      <a:pt x="0" y="12323"/>
                    </a:lnTo>
                    <a:lnTo>
                      <a:pt x="758" y="14853"/>
                    </a:lnTo>
                    <a:lnTo>
                      <a:pt x="3158" y="17102"/>
                    </a:lnTo>
                    <a:lnTo>
                      <a:pt x="6189" y="19351"/>
                    </a:lnTo>
                    <a:lnTo>
                      <a:pt x="10863" y="21600"/>
                    </a:lnTo>
                    <a:lnTo>
                      <a:pt x="15411" y="21600"/>
                    </a:lnTo>
                    <a:lnTo>
                      <a:pt x="10863" y="19351"/>
                    </a:lnTo>
                    <a:lnTo>
                      <a:pt x="6947" y="17102"/>
                    </a:lnTo>
                    <a:lnTo>
                      <a:pt x="4674" y="14853"/>
                    </a:lnTo>
                    <a:lnTo>
                      <a:pt x="3916" y="12323"/>
                    </a:lnTo>
                    <a:close/>
                  </a:path>
                </a:pathLst>
              </a:custGeom>
              <a:solidFill>
                <a:schemeClr val="accent2"/>
              </a:soli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04" name="Google Shape;104;p14"/>
              <p:cNvSpPr/>
              <p:nvPr/>
            </p:nvSpPr>
            <p:spPr>
              <a:xfrm>
                <a:off x="1865312" y="190500"/>
                <a:ext cx="571501" cy="893763"/>
              </a:xfrm>
              <a:custGeom>
                <a:avLst/>
                <a:gdLst/>
                <a:ahLst/>
                <a:cxnLst/>
                <a:rect l="l" t="t" r="r" b="b"/>
                <a:pathLst>
                  <a:path w="21600" h="21600" extrusionOk="0">
                    <a:moveTo>
                      <a:pt x="21600" y="14004"/>
                    </a:moveTo>
                    <a:lnTo>
                      <a:pt x="21180" y="11702"/>
                    </a:lnTo>
                    <a:lnTo>
                      <a:pt x="20100" y="9630"/>
                    </a:lnTo>
                    <a:lnTo>
                      <a:pt x="18300" y="7827"/>
                    </a:lnTo>
                    <a:lnTo>
                      <a:pt x="15720" y="5985"/>
                    </a:lnTo>
                    <a:lnTo>
                      <a:pt x="12780" y="4144"/>
                    </a:lnTo>
                    <a:lnTo>
                      <a:pt x="9540" y="2532"/>
                    </a:lnTo>
                    <a:lnTo>
                      <a:pt x="5520" y="1151"/>
                    </a:lnTo>
                    <a:lnTo>
                      <a:pt x="1140" y="0"/>
                    </a:lnTo>
                    <a:lnTo>
                      <a:pt x="0" y="460"/>
                    </a:lnTo>
                    <a:lnTo>
                      <a:pt x="4020" y="1611"/>
                    </a:lnTo>
                    <a:lnTo>
                      <a:pt x="8040" y="2993"/>
                    </a:lnTo>
                    <a:lnTo>
                      <a:pt x="11340" y="4374"/>
                    </a:lnTo>
                    <a:lnTo>
                      <a:pt x="14280" y="6215"/>
                    </a:lnTo>
                    <a:lnTo>
                      <a:pt x="16440" y="8057"/>
                    </a:lnTo>
                    <a:lnTo>
                      <a:pt x="17940" y="9860"/>
                    </a:lnTo>
                    <a:lnTo>
                      <a:pt x="19020" y="11932"/>
                    </a:lnTo>
                    <a:lnTo>
                      <a:pt x="19380" y="14004"/>
                    </a:lnTo>
                    <a:lnTo>
                      <a:pt x="19020" y="16075"/>
                    </a:lnTo>
                    <a:lnTo>
                      <a:pt x="17940" y="17917"/>
                    </a:lnTo>
                    <a:lnTo>
                      <a:pt x="16440" y="19758"/>
                    </a:lnTo>
                    <a:lnTo>
                      <a:pt x="14280" y="21600"/>
                    </a:lnTo>
                    <a:lnTo>
                      <a:pt x="16080" y="21600"/>
                    </a:lnTo>
                    <a:lnTo>
                      <a:pt x="18660" y="19758"/>
                    </a:lnTo>
                    <a:lnTo>
                      <a:pt x="20100" y="17917"/>
                    </a:lnTo>
                    <a:lnTo>
                      <a:pt x="21180" y="16075"/>
                    </a:lnTo>
                    <a:lnTo>
                      <a:pt x="21600" y="14004"/>
                    </a:lnTo>
                    <a:close/>
                  </a:path>
                </a:pathLst>
              </a:custGeom>
              <a:gradFill>
                <a:gsLst>
                  <a:gs pos="0">
                    <a:srgbClr val="0077C8"/>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05" name="Google Shape;105;p14"/>
              <p:cNvSpPr/>
              <p:nvPr/>
            </p:nvSpPr>
            <p:spPr>
              <a:xfrm>
                <a:off x="860425" y="0"/>
                <a:ext cx="1711325" cy="674688"/>
              </a:xfrm>
              <a:custGeom>
                <a:avLst/>
                <a:gdLst/>
                <a:ahLst/>
                <a:cxnLst/>
                <a:rect l="l" t="t" r="r" b="b"/>
                <a:pathLst>
                  <a:path w="21600" h="21600" extrusionOk="0">
                    <a:moveTo>
                      <a:pt x="21099" y="21600"/>
                    </a:moveTo>
                    <a:lnTo>
                      <a:pt x="21600" y="21295"/>
                    </a:lnTo>
                    <a:lnTo>
                      <a:pt x="21360" y="19160"/>
                    </a:lnTo>
                    <a:lnTo>
                      <a:pt x="20979" y="17077"/>
                    </a:lnTo>
                    <a:lnTo>
                      <a:pt x="19757" y="12808"/>
                    </a:lnTo>
                    <a:lnTo>
                      <a:pt x="18174" y="9148"/>
                    </a:lnTo>
                    <a:lnTo>
                      <a:pt x="16230" y="6099"/>
                    </a:lnTo>
                    <a:lnTo>
                      <a:pt x="13906" y="3659"/>
                    </a:lnTo>
                    <a:lnTo>
                      <a:pt x="11221" y="1525"/>
                    </a:lnTo>
                    <a:lnTo>
                      <a:pt x="8416" y="305"/>
                    </a:lnTo>
                    <a:lnTo>
                      <a:pt x="5370" y="0"/>
                    </a:lnTo>
                    <a:lnTo>
                      <a:pt x="2685" y="305"/>
                    </a:lnTo>
                    <a:lnTo>
                      <a:pt x="0" y="1220"/>
                    </a:lnTo>
                    <a:lnTo>
                      <a:pt x="240" y="1830"/>
                    </a:lnTo>
                    <a:lnTo>
                      <a:pt x="2685" y="915"/>
                    </a:lnTo>
                    <a:lnTo>
                      <a:pt x="5370" y="610"/>
                    </a:lnTo>
                    <a:lnTo>
                      <a:pt x="8416" y="915"/>
                    </a:lnTo>
                    <a:lnTo>
                      <a:pt x="11101" y="2135"/>
                    </a:lnTo>
                    <a:lnTo>
                      <a:pt x="13665" y="4269"/>
                    </a:lnTo>
                    <a:lnTo>
                      <a:pt x="15990" y="6709"/>
                    </a:lnTo>
                    <a:lnTo>
                      <a:pt x="17933" y="9758"/>
                    </a:lnTo>
                    <a:lnTo>
                      <a:pt x="19396" y="13417"/>
                    </a:lnTo>
                    <a:lnTo>
                      <a:pt x="20017" y="15247"/>
                    </a:lnTo>
                    <a:lnTo>
                      <a:pt x="20498" y="17382"/>
                    </a:lnTo>
                    <a:lnTo>
                      <a:pt x="20859" y="19465"/>
                    </a:lnTo>
                    <a:lnTo>
                      <a:pt x="21099" y="21600"/>
                    </a:lnTo>
                    <a:close/>
                  </a:path>
                </a:pathLst>
              </a:custGeom>
              <a:gradFill>
                <a:gsLst>
                  <a:gs pos="0">
                    <a:srgbClr val="0077C8"/>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06" name="Google Shape;106;p14"/>
              <p:cNvSpPr/>
              <p:nvPr/>
            </p:nvSpPr>
            <p:spPr>
              <a:xfrm>
                <a:off x="2425700" y="712787"/>
                <a:ext cx="155575" cy="371476"/>
              </a:xfrm>
              <a:custGeom>
                <a:avLst/>
                <a:gdLst/>
                <a:ahLst/>
                <a:cxnLst/>
                <a:rect l="l" t="t" r="r" b="b"/>
                <a:pathLst>
                  <a:path w="21600" h="21600" extrusionOk="0">
                    <a:moveTo>
                      <a:pt x="0" y="21600"/>
                    </a:moveTo>
                    <a:lnTo>
                      <a:pt x="5510" y="21600"/>
                    </a:lnTo>
                    <a:lnTo>
                      <a:pt x="12122" y="17169"/>
                    </a:lnTo>
                    <a:lnTo>
                      <a:pt x="17633" y="12738"/>
                    </a:lnTo>
                    <a:lnTo>
                      <a:pt x="20278" y="8308"/>
                    </a:lnTo>
                    <a:lnTo>
                      <a:pt x="21600" y="3323"/>
                    </a:lnTo>
                    <a:lnTo>
                      <a:pt x="21600" y="0"/>
                    </a:lnTo>
                    <a:lnTo>
                      <a:pt x="16310" y="0"/>
                    </a:lnTo>
                    <a:lnTo>
                      <a:pt x="16310" y="3323"/>
                    </a:lnTo>
                    <a:lnTo>
                      <a:pt x="14767" y="8308"/>
                    </a:lnTo>
                    <a:lnTo>
                      <a:pt x="12122" y="12738"/>
                    </a:lnTo>
                    <a:lnTo>
                      <a:pt x="6833" y="17169"/>
                    </a:lnTo>
                    <a:lnTo>
                      <a:pt x="0" y="21600"/>
                    </a:lnTo>
                    <a:close/>
                  </a:path>
                </a:pathLst>
              </a:custGeom>
              <a:gradFill>
                <a:gsLst>
                  <a:gs pos="0">
                    <a:srgbClr val="0077C8"/>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07" name="Google Shape;107;p14"/>
              <p:cNvSpPr/>
              <p:nvPr/>
            </p:nvSpPr>
            <p:spPr>
              <a:xfrm>
                <a:off x="0" y="66675"/>
                <a:ext cx="763588" cy="1017588"/>
              </a:xfrm>
              <a:custGeom>
                <a:avLst/>
                <a:gdLst/>
                <a:ahLst/>
                <a:cxnLst/>
                <a:rect l="l" t="t" r="r" b="b"/>
                <a:pathLst>
                  <a:path w="21600" h="21600" extrusionOk="0">
                    <a:moveTo>
                      <a:pt x="808" y="14928"/>
                    </a:moveTo>
                    <a:lnTo>
                      <a:pt x="1078" y="12502"/>
                    </a:lnTo>
                    <a:lnTo>
                      <a:pt x="2470" y="10278"/>
                    </a:lnTo>
                    <a:lnTo>
                      <a:pt x="4086" y="8290"/>
                    </a:lnTo>
                    <a:lnTo>
                      <a:pt x="6556" y="6268"/>
                    </a:lnTo>
                    <a:lnTo>
                      <a:pt x="9565" y="4448"/>
                    </a:lnTo>
                    <a:lnTo>
                      <a:pt x="13113" y="2831"/>
                    </a:lnTo>
                    <a:lnTo>
                      <a:pt x="17244" y="1617"/>
                    </a:lnTo>
                    <a:lnTo>
                      <a:pt x="21600" y="404"/>
                    </a:lnTo>
                    <a:lnTo>
                      <a:pt x="20522" y="0"/>
                    </a:lnTo>
                    <a:lnTo>
                      <a:pt x="16121" y="1213"/>
                    </a:lnTo>
                    <a:lnTo>
                      <a:pt x="12304" y="2628"/>
                    </a:lnTo>
                    <a:lnTo>
                      <a:pt x="8757" y="4246"/>
                    </a:lnTo>
                    <a:lnTo>
                      <a:pt x="5748" y="6066"/>
                    </a:lnTo>
                    <a:lnTo>
                      <a:pt x="3278" y="8087"/>
                    </a:lnTo>
                    <a:lnTo>
                      <a:pt x="1662" y="10278"/>
                    </a:lnTo>
                    <a:lnTo>
                      <a:pt x="269" y="12502"/>
                    </a:lnTo>
                    <a:lnTo>
                      <a:pt x="0" y="14928"/>
                    </a:lnTo>
                    <a:lnTo>
                      <a:pt x="269" y="16748"/>
                    </a:lnTo>
                    <a:lnTo>
                      <a:pt x="808" y="18365"/>
                    </a:lnTo>
                    <a:lnTo>
                      <a:pt x="1931" y="19983"/>
                    </a:lnTo>
                    <a:lnTo>
                      <a:pt x="3278" y="21600"/>
                    </a:lnTo>
                    <a:lnTo>
                      <a:pt x="4356" y="21600"/>
                    </a:lnTo>
                    <a:lnTo>
                      <a:pt x="3009" y="19983"/>
                    </a:lnTo>
                    <a:lnTo>
                      <a:pt x="1931" y="18365"/>
                    </a:lnTo>
                    <a:lnTo>
                      <a:pt x="1078" y="16748"/>
                    </a:lnTo>
                    <a:lnTo>
                      <a:pt x="808" y="14928"/>
                    </a:lnTo>
                    <a:close/>
                  </a:path>
                </a:pathLst>
              </a:custGeom>
              <a:solidFill>
                <a:schemeClr val="accent2"/>
              </a:soli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grpSp>
        <p:grpSp>
          <p:nvGrpSpPr>
            <p:cNvPr id="108" name="Google Shape;108;p14"/>
            <p:cNvGrpSpPr/>
            <p:nvPr/>
          </p:nvGrpSpPr>
          <p:grpSpPr>
            <a:xfrm>
              <a:off x="6550025" y="1066800"/>
              <a:ext cx="2144714" cy="1303339"/>
              <a:chOff x="0" y="0"/>
              <a:chExt cx="2144713" cy="1303338"/>
            </a:xfrm>
          </p:grpSpPr>
          <p:sp>
            <p:nvSpPr>
              <p:cNvPr id="109" name="Google Shape;109;p14"/>
              <p:cNvSpPr/>
              <p:nvPr/>
            </p:nvSpPr>
            <p:spPr>
              <a:xfrm>
                <a:off x="114300" y="66675"/>
                <a:ext cx="1906588" cy="1160463"/>
              </a:xfrm>
              <a:custGeom>
                <a:avLst/>
                <a:gdLst/>
                <a:ahLst/>
                <a:cxnLst/>
                <a:rect l="l" t="t" r="r" b="b"/>
                <a:pathLst>
                  <a:path w="21600" h="21600" extrusionOk="0">
                    <a:moveTo>
                      <a:pt x="10863" y="0"/>
                    </a:moveTo>
                    <a:lnTo>
                      <a:pt x="8705" y="177"/>
                    </a:lnTo>
                    <a:lnTo>
                      <a:pt x="6654" y="886"/>
                    </a:lnTo>
                    <a:lnTo>
                      <a:pt x="4730" y="1773"/>
                    </a:lnTo>
                    <a:lnTo>
                      <a:pt x="3219" y="3191"/>
                    </a:lnTo>
                    <a:lnTo>
                      <a:pt x="1816" y="4787"/>
                    </a:lnTo>
                    <a:lnTo>
                      <a:pt x="863" y="6560"/>
                    </a:lnTo>
                    <a:lnTo>
                      <a:pt x="216" y="8687"/>
                    </a:lnTo>
                    <a:lnTo>
                      <a:pt x="0" y="10815"/>
                    </a:lnTo>
                    <a:lnTo>
                      <a:pt x="108" y="11849"/>
                    </a:lnTo>
                    <a:lnTo>
                      <a:pt x="216" y="12913"/>
                    </a:lnTo>
                    <a:lnTo>
                      <a:pt x="863" y="15040"/>
                    </a:lnTo>
                    <a:lnTo>
                      <a:pt x="1816" y="16813"/>
                    </a:lnTo>
                    <a:lnTo>
                      <a:pt x="3219" y="18409"/>
                    </a:lnTo>
                    <a:lnTo>
                      <a:pt x="4730" y="19827"/>
                    </a:lnTo>
                    <a:lnTo>
                      <a:pt x="6654" y="20714"/>
                    </a:lnTo>
                    <a:lnTo>
                      <a:pt x="8705" y="21423"/>
                    </a:lnTo>
                    <a:lnTo>
                      <a:pt x="10863" y="21600"/>
                    </a:lnTo>
                    <a:lnTo>
                      <a:pt x="13003" y="21423"/>
                    </a:lnTo>
                    <a:lnTo>
                      <a:pt x="15053" y="20714"/>
                    </a:lnTo>
                    <a:lnTo>
                      <a:pt x="16870" y="19827"/>
                    </a:lnTo>
                    <a:lnTo>
                      <a:pt x="18489" y="18409"/>
                    </a:lnTo>
                    <a:lnTo>
                      <a:pt x="19784" y="16813"/>
                    </a:lnTo>
                    <a:lnTo>
                      <a:pt x="20737" y="15040"/>
                    </a:lnTo>
                    <a:lnTo>
                      <a:pt x="21384" y="12913"/>
                    </a:lnTo>
                    <a:lnTo>
                      <a:pt x="21600" y="11849"/>
                    </a:lnTo>
                    <a:lnTo>
                      <a:pt x="21600" y="9751"/>
                    </a:lnTo>
                    <a:lnTo>
                      <a:pt x="21384" y="8687"/>
                    </a:lnTo>
                    <a:lnTo>
                      <a:pt x="20737" y="6560"/>
                    </a:lnTo>
                    <a:lnTo>
                      <a:pt x="19784" y="4787"/>
                    </a:lnTo>
                    <a:lnTo>
                      <a:pt x="18489" y="3191"/>
                    </a:lnTo>
                    <a:lnTo>
                      <a:pt x="16870" y="1773"/>
                    </a:lnTo>
                    <a:lnTo>
                      <a:pt x="15053" y="886"/>
                    </a:lnTo>
                    <a:lnTo>
                      <a:pt x="13003" y="177"/>
                    </a:lnTo>
                    <a:lnTo>
                      <a:pt x="10863" y="0"/>
                    </a:lnTo>
                    <a:close/>
                    <a:moveTo>
                      <a:pt x="10863" y="20891"/>
                    </a:moveTo>
                    <a:lnTo>
                      <a:pt x="8813" y="20714"/>
                    </a:lnTo>
                    <a:lnTo>
                      <a:pt x="6870" y="20182"/>
                    </a:lnTo>
                    <a:lnTo>
                      <a:pt x="5162" y="19118"/>
                    </a:lnTo>
                    <a:lnTo>
                      <a:pt x="3651" y="18054"/>
                    </a:lnTo>
                    <a:lnTo>
                      <a:pt x="2356" y="16459"/>
                    </a:lnTo>
                    <a:lnTo>
                      <a:pt x="1493" y="14686"/>
                    </a:lnTo>
                    <a:lnTo>
                      <a:pt x="863" y="12913"/>
                    </a:lnTo>
                    <a:lnTo>
                      <a:pt x="755" y="11849"/>
                    </a:lnTo>
                    <a:lnTo>
                      <a:pt x="647" y="10815"/>
                    </a:lnTo>
                    <a:lnTo>
                      <a:pt x="755" y="9751"/>
                    </a:lnTo>
                    <a:lnTo>
                      <a:pt x="863" y="8865"/>
                    </a:lnTo>
                    <a:lnTo>
                      <a:pt x="1493" y="6914"/>
                    </a:lnTo>
                    <a:lnTo>
                      <a:pt x="2356" y="5141"/>
                    </a:lnTo>
                    <a:lnTo>
                      <a:pt x="3651" y="3723"/>
                    </a:lnTo>
                    <a:lnTo>
                      <a:pt x="5162" y="2482"/>
                    </a:lnTo>
                    <a:lnTo>
                      <a:pt x="6870" y="1596"/>
                    </a:lnTo>
                    <a:lnTo>
                      <a:pt x="8813" y="886"/>
                    </a:lnTo>
                    <a:lnTo>
                      <a:pt x="10863" y="709"/>
                    </a:lnTo>
                    <a:lnTo>
                      <a:pt x="12895" y="886"/>
                    </a:lnTo>
                    <a:lnTo>
                      <a:pt x="14838" y="1596"/>
                    </a:lnTo>
                    <a:lnTo>
                      <a:pt x="16546" y="2482"/>
                    </a:lnTo>
                    <a:lnTo>
                      <a:pt x="18057" y="3723"/>
                    </a:lnTo>
                    <a:lnTo>
                      <a:pt x="19244" y="5141"/>
                    </a:lnTo>
                    <a:lnTo>
                      <a:pt x="20215" y="6914"/>
                    </a:lnTo>
                    <a:lnTo>
                      <a:pt x="20737" y="8865"/>
                    </a:lnTo>
                    <a:lnTo>
                      <a:pt x="20953" y="10815"/>
                    </a:lnTo>
                    <a:lnTo>
                      <a:pt x="20737" y="12913"/>
                    </a:lnTo>
                    <a:lnTo>
                      <a:pt x="20215" y="14686"/>
                    </a:lnTo>
                    <a:lnTo>
                      <a:pt x="19244" y="16459"/>
                    </a:lnTo>
                    <a:lnTo>
                      <a:pt x="18057" y="18054"/>
                    </a:lnTo>
                    <a:lnTo>
                      <a:pt x="16546" y="19118"/>
                    </a:lnTo>
                    <a:lnTo>
                      <a:pt x="14838" y="20182"/>
                    </a:lnTo>
                    <a:lnTo>
                      <a:pt x="12895" y="20714"/>
                    </a:lnTo>
                    <a:lnTo>
                      <a:pt x="10863" y="20891"/>
                    </a:lnTo>
                    <a:close/>
                  </a:path>
                </a:pathLst>
              </a:custGeom>
              <a:gradFill>
                <a:gsLst>
                  <a:gs pos="0">
                    <a:schemeClr val="accent2"/>
                  </a:gs>
                  <a:gs pos="100000">
                    <a:srgbClr val="088CE5"/>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10" name="Google Shape;110;p14"/>
              <p:cNvSpPr/>
              <p:nvPr/>
            </p:nvSpPr>
            <p:spPr>
              <a:xfrm>
                <a:off x="0" y="9525"/>
                <a:ext cx="863600" cy="1169988"/>
              </a:xfrm>
              <a:custGeom>
                <a:avLst/>
                <a:gdLst/>
                <a:ahLst/>
                <a:cxnLst/>
                <a:rect l="l" t="t" r="r" b="b"/>
                <a:pathLst>
                  <a:path w="21600" h="21600" extrusionOk="0">
                    <a:moveTo>
                      <a:pt x="953" y="11782"/>
                    </a:moveTo>
                    <a:lnTo>
                      <a:pt x="1429" y="9672"/>
                    </a:lnTo>
                    <a:lnTo>
                      <a:pt x="2621" y="7737"/>
                    </a:lnTo>
                    <a:lnTo>
                      <a:pt x="4288" y="5979"/>
                    </a:lnTo>
                    <a:lnTo>
                      <a:pt x="6869" y="4396"/>
                    </a:lnTo>
                    <a:lnTo>
                      <a:pt x="9966" y="2989"/>
                    </a:lnTo>
                    <a:lnTo>
                      <a:pt x="13301" y="1758"/>
                    </a:lnTo>
                    <a:lnTo>
                      <a:pt x="17312" y="879"/>
                    </a:lnTo>
                    <a:lnTo>
                      <a:pt x="21600" y="352"/>
                    </a:lnTo>
                    <a:lnTo>
                      <a:pt x="21600" y="0"/>
                    </a:lnTo>
                    <a:lnTo>
                      <a:pt x="17074" y="528"/>
                    </a:lnTo>
                    <a:lnTo>
                      <a:pt x="13063" y="1407"/>
                    </a:lnTo>
                    <a:lnTo>
                      <a:pt x="9251" y="2638"/>
                    </a:lnTo>
                    <a:lnTo>
                      <a:pt x="6154" y="4045"/>
                    </a:lnTo>
                    <a:lnTo>
                      <a:pt x="3574" y="5803"/>
                    </a:lnTo>
                    <a:lnTo>
                      <a:pt x="1668" y="7561"/>
                    </a:lnTo>
                    <a:lnTo>
                      <a:pt x="476" y="9672"/>
                    </a:lnTo>
                    <a:lnTo>
                      <a:pt x="0" y="11782"/>
                    </a:lnTo>
                    <a:lnTo>
                      <a:pt x="238" y="13335"/>
                    </a:lnTo>
                    <a:lnTo>
                      <a:pt x="715" y="14742"/>
                    </a:lnTo>
                    <a:lnTo>
                      <a:pt x="1668" y="15973"/>
                    </a:lnTo>
                    <a:lnTo>
                      <a:pt x="3097" y="17380"/>
                    </a:lnTo>
                    <a:lnTo>
                      <a:pt x="4526" y="18611"/>
                    </a:lnTo>
                    <a:lnTo>
                      <a:pt x="6393" y="19666"/>
                    </a:lnTo>
                    <a:lnTo>
                      <a:pt x="8775" y="20721"/>
                    </a:lnTo>
                    <a:lnTo>
                      <a:pt x="11157" y="21600"/>
                    </a:lnTo>
                    <a:lnTo>
                      <a:pt x="12825" y="21600"/>
                    </a:lnTo>
                    <a:lnTo>
                      <a:pt x="10204" y="20721"/>
                    </a:lnTo>
                    <a:lnTo>
                      <a:pt x="5916" y="18611"/>
                    </a:lnTo>
                    <a:lnTo>
                      <a:pt x="4288" y="17380"/>
                    </a:lnTo>
                    <a:lnTo>
                      <a:pt x="2859" y="16149"/>
                    </a:lnTo>
                    <a:lnTo>
                      <a:pt x="1906" y="14742"/>
                    </a:lnTo>
                    <a:lnTo>
                      <a:pt x="1191" y="13335"/>
                    </a:lnTo>
                    <a:lnTo>
                      <a:pt x="953" y="11782"/>
                    </a:lnTo>
                    <a:close/>
                  </a:path>
                </a:pathLst>
              </a:custGeom>
              <a:gradFill>
                <a:gsLst>
                  <a:gs pos="0">
                    <a:schemeClr val="accent2"/>
                  </a:gs>
                  <a:gs pos="100000">
                    <a:srgbClr val="088CE5"/>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11" name="Google Shape;111;p14"/>
              <p:cNvSpPr/>
              <p:nvPr/>
            </p:nvSpPr>
            <p:spPr>
              <a:xfrm>
                <a:off x="1054100" y="0"/>
                <a:ext cx="966788" cy="400050"/>
              </a:xfrm>
              <a:custGeom>
                <a:avLst/>
                <a:gdLst/>
                <a:ahLst/>
                <a:cxnLst/>
                <a:rect l="l" t="t" r="r" b="b"/>
                <a:pathLst>
                  <a:path w="21600" h="21600" extrusionOk="0">
                    <a:moveTo>
                      <a:pt x="426" y="1029"/>
                    </a:moveTo>
                    <a:lnTo>
                      <a:pt x="4008" y="1543"/>
                    </a:lnTo>
                    <a:lnTo>
                      <a:pt x="7200" y="2571"/>
                    </a:lnTo>
                    <a:lnTo>
                      <a:pt x="10357" y="4114"/>
                    </a:lnTo>
                    <a:lnTo>
                      <a:pt x="13336" y="6686"/>
                    </a:lnTo>
                    <a:lnTo>
                      <a:pt x="15890" y="9771"/>
                    </a:lnTo>
                    <a:lnTo>
                      <a:pt x="18231" y="13371"/>
                    </a:lnTo>
                    <a:lnTo>
                      <a:pt x="20110" y="16971"/>
                    </a:lnTo>
                    <a:lnTo>
                      <a:pt x="21600" y="21600"/>
                    </a:lnTo>
                    <a:lnTo>
                      <a:pt x="21600" y="18514"/>
                    </a:lnTo>
                    <a:lnTo>
                      <a:pt x="19898" y="14400"/>
                    </a:lnTo>
                    <a:lnTo>
                      <a:pt x="17805" y="10800"/>
                    </a:lnTo>
                    <a:lnTo>
                      <a:pt x="15464" y="7714"/>
                    </a:lnTo>
                    <a:lnTo>
                      <a:pt x="12910" y="5143"/>
                    </a:lnTo>
                    <a:lnTo>
                      <a:pt x="10144" y="3086"/>
                    </a:lnTo>
                    <a:lnTo>
                      <a:pt x="6987" y="1543"/>
                    </a:lnTo>
                    <a:lnTo>
                      <a:pt x="3795" y="514"/>
                    </a:lnTo>
                    <a:lnTo>
                      <a:pt x="426" y="0"/>
                    </a:lnTo>
                    <a:lnTo>
                      <a:pt x="0" y="0"/>
                    </a:lnTo>
                    <a:lnTo>
                      <a:pt x="0" y="1029"/>
                    </a:lnTo>
                    <a:lnTo>
                      <a:pt x="426" y="1029"/>
                    </a:lnTo>
                    <a:close/>
                  </a:path>
                </a:pathLst>
              </a:custGeom>
              <a:gradFill>
                <a:gsLst>
                  <a:gs pos="0">
                    <a:schemeClr val="accent2"/>
                  </a:gs>
                  <a:gs pos="100000">
                    <a:srgbClr val="0F8FE6"/>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12" name="Google Shape;112;p14"/>
              <p:cNvSpPr/>
              <p:nvPr/>
            </p:nvSpPr>
            <p:spPr>
              <a:xfrm>
                <a:off x="1774825" y="1027112"/>
                <a:ext cx="114300" cy="85726"/>
              </a:xfrm>
              <a:custGeom>
                <a:avLst/>
                <a:gdLst/>
                <a:ahLst/>
                <a:cxnLst/>
                <a:rect l="l" t="t" r="r" b="b"/>
                <a:pathLst>
                  <a:path w="21600" h="21600" extrusionOk="0">
                    <a:moveTo>
                      <a:pt x="21600" y="0"/>
                    </a:moveTo>
                    <a:lnTo>
                      <a:pt x="10800" y="12000"/>
                    </a:lnTo>
                    <a:lnTo>
                      <a:pt x="0" y="21600"/>
                    </a:lnTo>
                    <a:lnTo>
                      <a:pt x="10800" y="21600"/>
                    </a:lnTo>
                    <a:lnTo>
                      <a:pt x="16200" y="16800"/>
                    </a:lnTo>
                    <a:lnTo>
                      <a:pt x="21600" y="9600"/>
                    </a:lnTo>
                    <a:lnTo>
                      <a:pt x="21600" y="0"/>
                    </a:lnTo>
                    <a:close/>
                  </a:path>
                </a:pathLst>
              </a:cu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13" name="Google Shape;113;p14"/>
              <p:cNvSpPr/>
              <p:nvPr/>
            </p:nvSpPr>
            <p:spPr>
              <a:xfrm>
                <a:off x="598487" y="1131887"/>
                <a:ext cx="1119188" cy="171451"/>
              </a:xfrm>
              <a:custGeom>
                <a:avLst/>
                <a:gdLst/>
                <a:ahLst/>
                <a:cxnLst/>
                <a:rect l="l" t="t" r="r" b="b"/>
                <a:pathLst>
                  <a:path w="21600" h="21600" extrusionOk="0">
                    <a:moveTo>
                      <a:pt x="9161" y="18000"/>
                    </a:moveTo>
                    <a:lnTo>
                      <a:pt x="6771" y="18000"/>
                    </a:lnTo>
                    <a:lnTo>
                      <a:pt x="4381" y="15600"/>
                    </a:lnTo>
                    <a:lnTo>
                      <a:pt x="0" y="9600"/>
                    </a:lnTo>
                    <a:lnTo>
                      <a:pt x="0" y="13200"/>
                    </a:lnTo>
                    <a:lnTo>
                      <a:pt x="4381" y="19200"/>
                    </a:lnTo>
                    <a:lnTo>
                      <a:pt x="6771" y="21600"/>
                    </a:lnTo>
                    <a:lnTo>
                      <a:pt x="9161" y="21600"/>
                    </a:lnTo>
                    <a:lnTo>
                      <a:pt x="12623" y="20400"/>
                    </a:lnTo>
                    <a:lnTo>
                      <a:pt x="15932" y="16800"/>
                    </a:lnTo>
                    <a:lnTo>
                      <a:pt x="18843" y="12000"/>
                    </a:lnTo>
                    <a:lnTo>
                      <a:pt x="21600" y="4800"/>
                    </a:lnTo>
                    <a:lnTo>
                      <a:pt x="21600" y="0"/>
                    </a:lnTo>
                    <a:lnTo>
                      <a:pt x="18843" y="8400"/>
                    </a:lnTo>
                    <a:lnTo>
                      <a:pt x="15932" y="13200"/>
                    </a:lnTo>
                    <a:lnTo>
                      <a:pt x="12623" y="16800"/>
                    </a:lnTo>
                    <a:lnTo>
                      <a:pt x="9161" y="18000"/>
                    </a:lnTo>
                    <a:close/>
                  </a:path>
                </a:pathLst>
              </a:cu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14" name="Google Shape;114;p14"/>
              <p:cNvSpPr/>
              <p:nvPr/>
            </p:nvSpPr>
            <p:spPr>
              <a:xfrm>
                <a:off x="1917700" y="466725"/>
                <a:ext cx="227013" cy="541338"/>
              </a:xfrm>
              <a:custGeom>
                <a:avLst/>
                <a:gdLst/>
                <a:ahLst/>
                <a:cxnLst/>
                <a:rect l="l" t="t" r="r" b="b"/>
                <a:pathLst>
                  <a:path w="21600" h="21600" extrusionOk="0">
                    <a:moveTo>
                      <a:pt x="17975" y="7221"/>
                    </a:moveTo>
                    <a:lnTo>
                      <a:pt x="17069" y="10958"/>
                    </a:lnTo>
                    <a:lnTo>
                      <a:pt x="13443" y="15139"/>
                    </a:lnTo>
                    <a:lnTo>
                      <a:pt x="7099" y="18560"/>
                    </a:lnTo>
                    <a:lnTo>
                      <a:pt x="0" y="21600"/>
                    </a:lnTo>
                    <a:lnTo>
                      <a:pt x="4380" y="21600"/>
                    </a:lnTo>
                    <a:lnTo>
                      <a:pt x="11631" y="18179"/>
                    </a:lnTo>
                    <a:lnTo>
                      <a:pt x="17069" y="14759"/>
                    </a:lnTo>
                    <a:lnTo>
                      <a:pt x="20694" y="10958"/>
                    </a:lnTo>
                    <a:lnTo>
                      <a:pt x="21600" y="7221"/>
                    </a:lnTo>
                    <a:lnTo>
                      <a:pt x="20694" y="3801"/>
                    </a:lnTo>
                    <a:lnTo>
                      <a:pt x="17975" y="0"/>
                    </a:lnTo>
                    <a:lnTo>
                      <a:pt x="13443" y="0"/>
                    </a:lnTo>
                    <a:lnTo>
                      <a:pt x="17069" y="3801"/>
                    </a:lnTo>
                    <a:lnTo>
                      <a:pt x="17975" y="7221"/>
                    </a:lnTo>
                    <a:close/>
                  </a:path>
                </a:pathLst>
              </a:cu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15" name="Google Shape;115;p14"/>
              <p:cNvSpPr/>
              <p:nvPr/>
            </p:nvSpPr>
            <p:spPr>
              <a:xfrm>
                <a:off x="1481137" y="419100"/>
                <a:ext cx="131763" cy="142875"/>
              </a:xfrm>
              <a:custGeom>
                <a:avLst/>
                <a:gdLst/>
                <a:ahLst/>
                <a:cxnLst/>
                <a:rect l="l" t="t" r="r" b="b"/>
                <a:pathLst>
                  <a:path w="21600" h="21600" extrusionOk="0">
                    <a:moveTo>
                      <a:pt x="15354" y="21600"/>
                    </a:moveTo>
                    <a:lnTo>
                      <a:pt x="21600" y="20160"/>
                    </a:lnTo>
                    <a:lnTo>
                      <a:pt x="18477" y="14400"/>
                    </a:lnTo>
                    <a:lnTo>
                      <a:pt x="13793" y="10080"/>
                    </a:lnTo>
                    <a:lnTo>
                      <a:pt x="1561" y="0"/>
                    </a:lnTo>
                    <a:lnTo>
                      <a:pt x="0" y="4320"/>
                    </a:lnTo>
                    <a:lnTo>
                      <a:pt x="9108" y="11520"/>
                    </a:lnTo>
                    <a:lnTo>
                      <a:pt x="15354" y="21600"/>
                    </a:lnTo>
                    <a:close/>
                  </a:path>
                </a:pathLst>
              </a:cu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16" name="Google Shape;116;p14"/>
              <p:cNvSpPr/>
              <p:nvPr/>
            </p:nvSpPr>
            <p:spPr>
              <a:xfrm>
                <a:off x="503237" y="304800"/>
                <a:ext cx="1138238" cy="684213"/>
              </a:xfrm>
              <a:custGeom>
                <a:avLst/>
                <a:gdLst/>
                <a:ahLst/>
                <a:cxnLst/>
                <a:rect l="l" t="t" r="r" b="b"/>
                <a:pathLst>
                  <a:path w="21600" h="21600" extrusionOk="0">
                    <a:moveTo>
                      <a:pt x="20877" y="10825"/>
                    </a:moveTo>
                    <a:lnTo>
                      <a:pt x="20696" y="12880"/>
                    </a:lnTo>
                    <a:lnTo>
                      <a:pt x="20154" y="14684"/>
                    </a:lnTo>
                    <a:lnTo>
                      <a:pt x="19069" y="16488"/>
                    </a:lnTo>
                    <a:lnTo>
                      <a:pt x="18015" y="17992"/>
                    </a:lnTo>
                    <a:lnTo>
                      <a:pt x="16388" y="19194"/>
                    </a:lnTo>
                    <a:lnTo>
                      <a:pt x="14762" y="20097"/>
                    </a:lnTo>
                    <a:lnTo>
                      <a:pt x="12773" y="20698"/>
                    </a:lnTo>
                    <a:lnTo>
                      <a:pt x="10815" y="20999"/>
                    </a:lnTo>
                    <a:lnTo>
                      <a:pt x="8827" y="20698"/>
                    </a:lnTo>
                    <a:lnTo>
                      <a:pt x="6838" y="20097"/>
                    </a:lnTo>
                    <a:lnTo>
                      <a:pt x="5212" y="19194"/>
                    </a:lnTo>
                    <a:lnTo>
                      <a:pt x="3585" y="17992"/>
                    </a:lnTo>
                    <a:lnTo>
                      <a:pt x="2531" y="16488"/>
                    </a:lnTo>
                    <a:lnTo>
                      <a:pt x="1446" y="14684"/>
                    </a:lnTo>
                    <a:lnTo>
                      <a:pt x="904" y="12880"/>
                    </a:lnTo>
                    <a:lnTo>
                      <a:pt x="723" y="10825"/>
                    </a:lnTo>
                    <a:lnTo>
                      <a:pt x="904" y="8720"/>
                    </a:lnTo>
                    <a:lnTo>
                      <a:pt x="1446" y="6916"/>
                    </a:lnTo>
                    <a:lnTo>
                      <a:pt x="2531" y="5112"/>
                    </a:lnTo>
                    <a:lnTo>
                      <a:pt x="3585" y="3608"/>
                    </a:lnTo>
                    <a:lnTo>
                      <a:pt x="5212" y="2406"/>
                    </a:lnTo>
                    <a:lnTo>
                      <a:pt x="6838" y="1503"/>
                    </a:lnTo>
                    <a:lnTo>
                      <a:pt x="8827" y="902"/>
                    </a:lnTo>
                    <a:lnTo>
                      <a:pt x="10815" y="601"/>
                    </a:lnTo>
                    <a:lnTo>
                      <a:pt x="12592" y="902"/>
                    </a:lnTo>
                    <a:lnTo>
                      <a:pt x="14400" y="1503"/>
                    </a:lnTo>
                    <a:lnTo>
                      <a:pt x="16027" y="2406"/>
                    </a:lnTo>
                    <a:lnTo>
                      <a:pt x="17473" y="3308"/>
                    </a:lnTo>
                    <a:lnTo>
                      <a:pt x="17654" y="2406"/>
                    </a:lnTo>
                    <a:lnTo>
                      <a:pt x="14400" y="601"/>
                    </a:lnTo>
                    <a:lnTo>
                      <a:pt x="12592" y="301"/>
                    </a:lnTo>
                    <a:lnTo>
                      <a:pt x="10815" y="0"/>
                    </a:lnTo>
                    <a:lnTo>
                      <a:pt x="8646" y="301"/>
                    </a:lnTo>
                    <a:lnTo>
                      <a:pt x="6658" y="902"/>
                    </a:lnTo>
                    <a:lnTo>
                      <a:pt x="4850" y="1804"/>
                    </a:lnTo>
                    <a:lnTo>
                      <a:pt x="3223" y="3308"/>
                    </a:lnTo>
                    <a:lnTo>
                      <a:pt x="1808" y="4811"/>
                    </a:lnTo>
                    <a:lnTo>
                      <a:pt x="904" y="6615"/>
                    </a:lnTo>
                    <a:lnTo>
                      <a:pt x="181" y="8720"/>
                    </a:lnTo>
                    <a:lnTo>
                      <a:pt x="0" y="10825"/>
                    </a:lnTo>
                    <a:lnTo>
                      <a:pt x="181" y="12880"/>
                    </a:lnTo>
                    <a:lnTo>
                      <a:pt x="904" y="14985"/>
                    </a:lnTo>
                    <a:lnTo>
                      <a:pt x="1808" y="16789"/>
                    </a:lnTo>
                    <a:lnTo>
                      <a:pt x="3223" y="18593"/>
                    </a:lnTo>
                    <a:lnTo>
                      <a:pt x="4850" y="19796"/>
                    </a:lnTo>
                    <a:lnTo>
                      <a:pt x="6658" y="20698"/>
                    </a:lnTo>
                    <a:lnTo>
                      <a:pt x="8646" y="21299"/>
                    </a:lnTo>
                    <a:lnTo>
                      <a:pt x="10815" y="21600"/>
                    </a:lnTo>
                    <a:lnTo>
                      <a:pt x="12954" y="21299"/>
                    </a:lnTo>
                    <a:lnTo>
                      <a:pt x="14942" y="20698"/>
                    </a:lnTo>
                    <a:lnTo>
                      <a:pt x="16931" y="19796"/>
                    </a:lnTo>
                    <a:lnTo>
                      <a:pt x="18377" y="18593"/>
                    </a:lnTo>
                    <a:lnTo>
                      <a:pt x="19792" y="16789"/>
                    </a:lnTo>
                    <a:lnTo>
                      <a:pt x="20696" y="14985"/>
                    </a:lnTo>
                    <a:lnTo>
                      <a:pt x="21419" y="12880"/>
                    </a:lnTo>
                    <a:lnTo>
                      <a:pt x="21600" y="10825"/>
                    </a:lnTo>
                    <a:lnTo>
                      <a:pt x="21600" y="10224"/>
                    </a:lnTo>
                    <a:lnTo>
                      <a:pt x="21419" y="9622"/>
                    </a:lnTo>
                    <a:lnTo>
                      <a:pt x="20696" y="9923"/>
                    </a:lnTo>
                    <a:lnTo>
                      <a:pt x="20877" y="10524"/>
                    </a:lnTo>
                    <a:lnTo>
                      <a:pt x="20877" y="10825"/>
                    </a:lnTo>
                    <a:close/>
                  </a:path>
                </a:pathLst>
              </a:custGeom>
              <a:solidFill>
                <a:schemeClr val="accent2"/>
              </a:soli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17" name="Google Shape;117;p14"/>
              <p:cNvSpPr/>
              <p:nvPr/>
            </p:nvSpPr>
            <p:spPr>
              <a:xfrm>
                <a:off x="350837" y="238125"/>
                <a:ext cx="1443038" cy="846138"/>
              </a:xfrm>
              <a:custGeom>
                <a:avLst/>
                <a:gdLst/>
                <a:ahLst/>
                <a:cxnLst/>
                <a:rect l="l" t="t" r="r" b="b"/>
                <a:pathLst>
                  <a:path w="21600" h="21600" extrusionOk="0">
                    <a:moveTo>
                      <a:pt x="14638" y="0"/>
                    </a:moveTo>
                    <a:lnTo>
                      <a:pt x="14638" y="729"/>
                    </a:lnTo>
                    <a:lnTo>
                      <a:pt x="17204" y="2432"/>
                    </a:lnTo>
                    <a:lnTo>
                      <a:pt x="18178" y="3404"/>
                    </a:lnTo>
                    <a:lnTo>
                      <a:pt x="19176" y="4620"/>
                    </a:lnTo>
                    <a:lnTo>
                      <a:pt x="19889" y="5836"/>
                    </a:lnTo>
                    <a:lnTo>
                      <a:pt x="20459" y="7295"/>
                    </a:lnTo>
                    <a:lnTo>
                      <a:pt x="20745" y="8753"/>
                    </a:lnTo>
                    <a:lnTo>
                      <a:pt x="20887" y="10456"/>
                    </a:lnTo>
                    <a:lnTo>
                      <a:pt x="20745" y="12603"/>
                    </a:lnTo>
                    <a:lnTo>
                      <a:pt x="20032" y="14549"/>
                    </a:lnTo>
                    <a:lnTo>
                      <a:pt x="19176" y="16251"/>
                    </a:lnTo>
                    <a:lnTo>
                      <a:pt x="17893" y="17953"/>
                    </a:lnTo>
                    <a:lnTo>
                      <a:pt x="16491" y="19168"/>
                    </a:lnTo>
                    <a:lnTo>
                      <a:pt x="14780" y="20141"/>
                    </a:lnTo>
                    <a:lnTo>
                      <a:pt x="12784" y="20627"/>
                    </a:lnTo>
                    <a:lnTo>
                      <a:pt x="10812" y="20871"/>
                    </a:lnTo>
                    <a:lnTo>
                      <a:pt x="8816" y="20627"/>
                    </a:lnTo>
                    <a:lnTo>
                      <a:pt x="6820" y="20141"/>
                    </a:lnTo>
                    <a:lnTo>
                      <a:pt x="5109" y="19168"/>
                    </a:lnTo>
                    <a:lnTo>
                      <a:pt x="3707" y="17953"/>
                    </a:lnTo>
                    <a:lnTo>
                      <a:pt x="2424" y="16251"/>
                    </a:lnTo>
                    <a:lnTo>
                      <a:pt x="1568" y="14549"/>
                    </a:lnTo>
                    <a:lnTo>
                      <a:pt x="855" y="12603"/>
                    </a:lnTo>
                    <a:lnTo>
                      <a:pt x="713" y="10456"/>
                    </a:lnTo>
                    <a:lnTo>
                      <a:pt x="855" y="8997"/>
                    </a:lnTo>
                    <a:lnTo>
                      <a:pt x="1141" y="7538"/>
                    </a:lnTo>
                    <a:lnTo>
                      <a:pt x="1568" y="6322"/>
                    </a:lnTo>
                    <a:lnTo>
                      <a:pt x="2139" y="5106"/>
                    </a:lnTo>
                    <a:lnTo>
                      <a:pt x="1568" y="4620"/>
                    </a:lnTo>
                    <a:lnTo>
                      <a:pt x="855" y="5836"/>
                    </a:lnTo>
                    <a:lnTo>
                      <a:pt x="428" y="7295"/>
                    </a:lnTo>
                    <a:lnTo>
                      <a:pt x="143" y="8753"/>
                    </a:lnTo>
                    <a:lnTo>
                      <a:pt x="0" y="10456"/>
                    </a:lnTo>
                    <a:lnTo>
                      <a:pt x="285" y="12603"/>
                    </a:lnTo>
                    <a:lnTo>
                      <a:pt x="855" y="14792"/>
                    </a:lnTo>
                    <a:lnTo>
                      <a:pt x="1853" y="16737"/>
                    </a:lnTo>
                    <a:lnTo>
                      <a:pt x="3137" y="18196"/>
                    </a:lnTo>
                    <a:lnTo>
                      <a:pt x="4824" y="19655"/>
                    </a:lnTo>
                    <a:lnTo>
                      <a:pt x="6535" y="20627"/>
                    </a:lnTo>
                    <a:lnTo>
                      <a:pt x="8673" y="21357"/>
                    </a:lnTo>
                    <a:lnTo>
                      <a:pt x="10812" y="21600"/>
                    </a:lnTo>
                    <a:lnTo>
                      <a:pt x="12927" y="21357"/>
                    </a:lnTo>
                    <a:lnTo>
                      <a:pt x="15065" y="20627"/>
                    </a:lnTo>
                    <a:lnTo>
                      <a:pt x="16919" y="19655"/>
                    </a:lnTo>
                    <a:lnTo>
                      <a:pt x="18463" y="18196"/>
                    </a:lnTo>
                    <a:lnTo>
                      <a:pt x="19747" y="16737"/>
                    </a:lnTo>
                    <a:lnTo>
                      <a:pt x="20745" y="14792"/>
                    </a:lnTo>
                    <a:lnTo>
                      <a:pt x="21315" y="12603"/>
                    </a:lnTo>
                    <a:lnTo>
                      <a:pt x="21600" y="10456"/>
                    </a:lnTo>
                    <a:lnTo>
                      <a:pt x="21457" y="8753"/>
                    </a:lnTo>
                    <a:lnTo>
                      <a:pt x="21030" y="7051"/>
                    </a:lnTo>
                    <a:lnTo>
                      <a:pt x="20459" y="5349"/>
                    </a:lnTo>
                    <a:lnTo>
                      <a:pt x="19604" y="4134"/>
                    </a:lnTo>
                    <a:lnTo>
                      <a:pt x="18606" y="2675"/>
                    </a:lnTo>
                    <a:lnTo>
                      <a:pt x="17465" y="1702"/>
                    </a:lnTo>
                    <a:lnTo>
                      <a:pt x="14638" y="0"/>
                    </a:lnTo>
                    <a:close/>
                  </a:path>
                </a:pathLst>
              </a:custGeom>
              <a:gradFill>
                <a:gsLst>
                  <a:gs pos="0">
                    <a:srgbClr val="088CE5"/>
                  </a:gs>
                  <a:gs pos="100000">
                    <a:schemeClr val="accent2"/>
                  </a:gs>
                </a:gsLst>
                <a:lin ang="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18" name="Google Shape;118;p14"/>
              <p:cNvSpPr/>
              <p:nvPr/>
            </p:nvSpPr>
            <p:spPr>
              <a:xfrm>
                <a:off x="692150" y="209550"/>
                <a:ext cx="579438" cy="104775"/>
              </a:xfrm>
              <a:custGeom>
                <a:avLst/>
                <a:gdLst/>
                <a:ahLst/>
                <a:cxnLst/>
                <a:rect l="l" t="t" r="r" b="b"/>
                <a:pathLst>
                  <a:path w="21600" h="21600" extrusionOk="0">
                    <a:moveTo>
                      <a:pt x="14203" y="5891"/>
                    </a:moveTo>
                    <a:lnTo>
                      <a:pt x="17694" y="7855"/>
                    </a:lnTo>
                    <a:lnTo>
                      <a:pt x="21245" y="9818"/>
                    </a:lnTo>
                    <a:lnTo>
                      <a:pt x="21600" y="3927"/>
                    </a:lnTo>
                    <a:lnTo>
                      <a:pt x="18049" y="1964"/>
                    </a:lnTo>
                    <a:lnTo>
                      <a:pt x="14203" y="0"/>
                    </a:lnTo>
                    <a:lnTo>
                      <a:pt x="10297" y="1964"/>
                    </a:lnTo>
                    <a:lnTo>
                      <a:pt x="6746" y="3927"/>
                    </a:lnTo>
                    <a:lnTo>
                      <a:pt x="0" y="13745"/>
                    </a:lnTo>
                    <a:lnTo>
                      <a:pt x="0" y="21600"/>
                    </a:lnTo>
                    <a:lnTo>
                      <a:pt x="3196" y="15709"/>
                    </a:lnTo>
                    <a:lnTo>
                      <a:pt x="6746" y="9818"/>
                    </a:lnTo>
                    <a:lnTo>
                      <a:pt x="10297" y="7855"/>
                    </a:lnTo>
                    <a:lnTo>
                      <a:pt x="14203" y="5891"/>
                    </a:lnTo>
                    <a:close/>
                  </a:path>
                </a:pathLst>
              </a:custGeom>
              <a:gradFill>
                <a:gsLst>
                  <a:gs pos="0">
                    <a:schemeClr val="accent2"/>
                  </a:gs>
                  <a:gs pos="100000">
                    <a:srgbClr val="088CE5"/>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19" name="Google Shape;119;p14"/>
              <p:cNvSpPr/>
              <p:nvPr/>
            </p:nvSpPr>
            <p:spPr>
              <a:xfrm>
                <a:off x="531812" y="314325"/>
                <a:ext cx="104776" cy="76200"/>
              </a:xfrm>
              <a:custGeom>
                <a:avLst/>
                <a:gdLst/>
                <a:ahLst/>
                <a:cxnLst/>
                <a:rect l="l" t="t" r="r" b="b"/>
                <a:pathLst>
                  <a:path w="21600" h="21600" extrusionOk="0">
                    <a:moveTo>
                      <a:pt x="21600" y="8100"/>
                    </a:moveTo>
                    <a:lnTo>
                      <a:pt x="15709" y="0"/>
                    </a:lnTo>
                    <a:lnTo>
                      <a:pt x="7855" y="5400"/>
                    </a:lnTo>
                    <a:lnTo>
                      <a:pt x="0" y="13500"/>
                    </a:lnTo>
                    <a:lnTo>
                      <a:pt x="3927" y="21600"/>
                    </a:lnTo>
                    <a:lnTo>
                      <a:pt x="13745" y="13500"/>
                    </a:lnTo>
                    <a:lnTo>
                      <a:pt x="21600" y="8100"/>
                    </a:lnTo>
                    <a:close/>
                  </a:path>
                </a:pathLst>
              </a:custGeom>
              <a:gradFill>
                <a:gsLst>
                  <a:gs pos="0">
                    <a:schemeClr val="accent2"/>
                  </a:gs>
                  <a:gs pos="100000">
                    <a:srgbClr val="088CE5"/>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20" name="Google Shape;120;p14"/>
              <p:cNvSpPr/>
              <p:nvPr/>
            </p:nvSpPr>
            <p:spPr>
              <a:xfrm>
                <a:off x="663575" y="393700"/>
                <a:ext cx="822325" cy="506413"/>
              </a:xfrm>
              <a:prstGeom prst="ellipse">
                <a:avLst/>
              </a:prstGeom>
              <a:gradFill>
                <a:gsLst>
                  <a:gs pos="0">
                    <a:srgbClr val="0080D7"/>
                  </a:gs>
                  <a:gs pos="100000">
                    <a:schemeClr val="accent2"/>
                  </a:gs>
                </a:gsLst>
                <a:lin ang="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21" name="Google Shape;121;p14"/>
              <p:cNvSpPr/>
              <p:nvPr/>
            </p:nvSpPr>
            <p:spPr>
              <a:xfrm>
                <a:off x="714375" y="428625"/>
                <a:ext cx="708025" cy="430213"/>
              </a:xfrm>
              <a:prstGeom prst="ellipse">
                <a:avLst/>
              </a:prstGeom>
              <a:gradFill>
                <a:gsLst>
                  <a:gs pos="0">
                    <a:schemeClr val="accent2"/>
                  </a:gs>
                  <a:gs pos="100000">
                    <a:srgbClr val="088CE5"/>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22" name="Google Shape;122;p14"/>
              <p:cNvSpPr/>
              <p:nvPr/>
            </p:nvSpPr>
            <p:spPr>
              <a:xfrm>
                <a:off x="765175" y="460375"/>
                <a:ext cx="612775" cy="369888"/>
              </a:xfrm>
              <a:prstGeom prst="ellipse">
                <a:avLst/>
              </a:pr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23" name="Google Shape;123;p14"/>
              <p:cNvSpPr/>
              <p:nvPr/>
            </p:nvSpPr>
            <p:spPr>
              <a:xfrm>
                <a:off x="835025" y="504825"/>
                <a:ext cx="473075" cy="280988"/>
              </a:xfrm>
              <a:prstGeom prst="ellipse">
                <a:avLst/>
              </a:prstGeom>
              <a:gradFill>
                <a:gsLst>
                  <a:gs pos="0">
                    <a:schemeClr val="accent2"/>
                  </a:gs>
                  <a:gs pos="100000">
                    <a:srgbClr val="0080D7"/>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24" name="Google Shape;124;p14"/>
              <p:cNvSpPr/>
              <p:nvPr/>
            </p:nvSpPr>
            <p:spPr>
              <a:xfrm>
                <a:off x="892175" y="536575"/>
                <a:ext cx="352425" cy="220663"/>
              </a:xfrm>
              <a:prstGeom prst="ellipse">
                <a:avLst/>
              </a:pr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25" name="Google Shape;125;p14"/>
              <p:cNvSpPr/>
              <p:nvPr/>
            </p:nvSpPr>
            <p:spPr>
              <a:xfrm>
                <a:off x="968375" y="584200"/>
                <a:ext cx="200025" cy="128588"/>
              </a:xfrm>
              <a:prstGeom prst="ellipse">
                <a:avLst/>
              </a:prstGeom>
              <a:gradFill>
                <a:gsLst>
                  <a:gs pos="0">
                    <a:schemeClr val="accent2"/>
                  </a:gs>
                  <a:gs pos="100000">
                    <a:srgbClr val="0084DD"/>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grpSp>
        <p:grpSp>
          <p:nvGrpSpPr>
            <p:cNvPr id="126" name="Google Shape;126;p14"/>
            <p:cNvGrpSpPr/>
            <p:nvPr/>
          </p:nvGrpSpPr>
          <p:grpSpPr>
            <a:xfrm>
              <a:off x="8378825" y="533400"/>
              <a:ext cx="674689" cy="409575"/>
              <a:chOff x="0" y="0"/>
              <a:chExt cx="674688" cy="409575"/>
            </a:xfrm>
          </p:grpSpPr>
          <p:sp>
            <p:nvSpPr>
              <p:cNvPr id="127" name="Google Shape;127;p14"/>
              <p:cNvSpPr/>
              <p:nvPr/>
            </p:nvSpPr>
            <p:spPr>
              <a:xfrm>
                <a:off x="0" y="257175"/>
                <a:ext cx="608013" cy="152400"/>
              </a:xfrm>
              <a:custGeom>
                <a:avLst/>
                <a:gdLst/>
                <a:ahLst/>
                <a:cxnLst/>
                <a:rect l="l" t="t" r="r" b="b"/>
                <a:pathLst>
                  <a:path w="21600" h="21600" extrusionOk="0">
                    <a:moveTo>
                      <a:pt x="11818" y="21600"/>
                    </a:moveTo>
                    <a:lnTo>
                      <a:pt x="8086" y="20250"/>
                    </a:lnTo>
                    <a:lnTo>
                      <a:pt x="4693" y="14850"/>
                    </a:lnTo>
                    <a:lnTo>
                      <a:pt x="1979" y="8100"/>
                    </a:lnTo>
                    <a:lnTo>
                      <a:pt x="339" y="0"/>
                    </a:lnTo>
                    <a:lnTo>
                      <a:pt x="0" y="1350"/>
                    </a:lnTo>
                    <a:lnTo>
                      <a:pt x="1640" y="9450"/>
                    </a:lnTo>
                    <a:lnTo>
                      <a:pt x="4354" y="16200"/>
                    </a:lnTo>
                    <a:lnTo>
                      <a:pt x="7747" y="20250"/>
                    </a:lnTo>
                    <a:lnTo>
                      <a:pt x="11818" y="21600"/>
                    </a:lnTo>
                    <a:lnTo>
                      <a:pt x="14871" y="20250"/>
                    </a:lnTo>
                    <a:lnTo>
                      <a:pt x="17585" y="18900"/>
                    </a:lnTo>
                    <a:lnTo>
                      <a:pt x="19904" y="14850"/>
                    </a:lnTo>
                    <a:lnTo>
                      <a:pt x="21600" y="9450"/>
                    </a:lnTo>
                    <a:lnTo>
                      <a:pt x="21261" y="9450"/>
                    </a:lnTo>
                    <a:lnTo>
                      <a:pt x="19564" y="14850"/>
                    </a:lnTo>
                    <a:lnTo>
                      <a:pt x="17246" y="17550"/>
                    </a:lnTo>
                    <a:lnTo>
                      <a:pt x="14871" y="20250"/>
                    </a:lnTo>
                    <a:lnTo>
                      <a:pt x="11818" y="21600"/>
                    </a:lnTo>
                    <a:close/>
                  </a:path>
                </a:pathLst>
              </a:cu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28" name="Google Shape;128;p14"/>
              <p:cNvSpPr/>
              <p:nvPr/>
            </p:nvSpPr>
            <p:spPr>
              <a:xfrm>
                <a:off x="55562" y="0"/>
                <a:ext cx="409576" cy="85725"/>
              </a:xfrm>
              <a:custGeom>
                <a:avLst/>
                <a:gdLst/>
                <a:ahLst/>
                <a:cxnLst/>
                <a:rect l="l" t="t" r="r" b="b"/>
                <a:pathLst>
                  <a:path w="21600" h="21600" extrusionOk="0">
                    <a:moveTo>
                      <a:pt x="14567" y="0"/>
                    </a:moveTo>
                    <a:lnTo>
                      <a:pt x="21600" y="4800"/>
                    </a:lnTo>
                    <a:lnTo>
                      <a:pt x="21098" y="2400"/>
                    </a:lnTo>
                    <a:lnTo>
                      <a:pt x="18084" y="0"/>
                    </a:lnTo>
                    <a:lnTo>
                      <a:pt x="14567" y="0"/>
                    </a:lnTo>
                    <a:lnTo>
                      <a:pt x="10047" y="2400"/>
                    </a:lnTo>
                    <a:lnTo>
                      <a:pt x="6530" y="4800"/>
                    </a:lnTo>
                    <a:lnTo>
                      <a:pt x="3014" y="12000"/>
                    </a:lnTo>
                    <a:lnTo>
                      <a:pt x="0" y="19200"/>
                    </a:lnTo>
                    <a:lnTo>
                      <a:pt x="502" y="21600"/>
                    </a:lnTo>
                    <a:lnTo>
                      <a:pt x="3014" y="14400"/>
                    </a:lnTo>
                    <a:lnTo>
                      <a:pt x="6530" y="7200"/>
                    </a:lnTo>
                    <a:lnTo>
                      <a:pt x="10047" y="2400"/>
                    </a:lnTo>
                    <a:lnTo>
                      <a:pt x="14567" y="0"/>
                    </a:lnTo>
                    <a:close/>
                  </a:path>
                </a:pathLst>
              </a:cu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29" name="Google Shape;129;p14"/>
              <p:cNvSpPr/>
              <p:nvPr/>
            </p:nvSpPr>
            <p:spPr>
              <a:xfrm>
                <a:off x="579437" y="66675"/>
                <a:ext cx="95251" cy="247650"/>
              </a:xfrm>
              <a:custGeom>
                <a:avLst/>
                <a:gdLst/>
                <a:ahLst/>
                <a:cxnLst/>
                <a:rect l="l" t="t" r="r" b="b"/>
                <a:pathLst>
                  <a:path w="21600" h="21600" extrusionOk="0">
                    <a:moveTo>
                      <a:pt x="19440" y="12462"/>
                    </a:moveTo>
                    <a:lnTo>
                      <a:pt x="17280" y="17446"/>
                    </a:lnTo>
                    <a:lnTo>
                      <a:pt x="8640" y="21600"/>
                    </a:lnTo>
                    <a:lnTo>
                      <a:pt x="10800" y="21600"/>
                    </a:lnTo>
                    <a:lnTo>
                      <a:pt x="19440" y="17446"/>
                    </a:lnTo>
                    <a:lnTo>
                      <a:pt x="21600" y="12462"/>
                    </a:lnTo>
                    <a:lnTo>
                      <a:pt x="17280" y="5815"/>
                    </a:lnTo>
                    <a:lnTo>
                      <a:pt x="10800" y="2492"/>
                    </a:lnTo>
                    <a:lnTo>
                      <a:pt x="2160" y="0"/>
                    </a:lnTo>
                    <a:lnTo>
                      <a:pt x="0" y="831"/>
                    </a:lnTo>
                    <a:lnTo>
                      <a:pt x="8640" y="3323"/>
                    </a:lnTo>
                    <a:lnTo>
                      <a:pt x="15120" y="5815"/>
                    </a:lnTo>
                    <a:lnTo>
                      <a:pt x="19440" y="12462"/>
                    </a:lnTo>
                    <a:close/>
                  </a:path>
                </a:pathLst>
              </a:cu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30" name="Google Shape;130;p14"/>
              <p:cNvSpPr/>
              <p:nvPr/>
            </p:nvSpPr>
            <p:spPr>
              <a:xfrm>
                <a:off x="150812" y="352425"/>
                <a:ext cx="304801" cy="28575"/>
              </a:xfrm>
              <a:custGeom>
                <a:avLst/>
                <a:gdLst/>
                <a:ahLst/>
                <a:cxnLst/>
                <a:rect l="l" t="t" r="r" b="b"/>
                <a:pathLst>
                  <a:path w="21600" h="21600" extrusionOk="0">
                    <a:moveTo>
                      <a:pt x="12825" y="14400"/>
                    </a:moveTo>
                    <a:lnTo>
                      <a:pt x="3375" y="0"/>
                    </a:lnTo>
                    <a:lnTo>
                      <a:pt x="0" y="0"/>
                    </a:lnTo>
                    <a:lnTo>
                      <a:pt x="6075" y="14400"/>
                    </a:lnTo>
                    <a:lnTo>
                      <a:pt x="12825" y="21600"/>
                    </a:lnTo>
                    <a:lnTo>
                      <a:pt x="17550" y="21600"/>
                    </a:lnTo>
                    <a:lnTo>
                      <a:pt x="21600" y="14400"/>
                    </a:lnTo>
                    <a:lnTo>
                      <a:pt x="20925" y="0"/>
                    </a:lnTo>
                    <a:lnTo>
                      <a:pt x="12825" y="14400"/>
                    </a:lnTo>
                    <a:close/>
                  </a:path>
                </a:pathLst>
              </a:cu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31" name="Google Shape;131;p14"/>
              <p:cNvSpPr/>
              <p:nvPr/>
            </p:nvSpPr>
            <p:spPr>
              <a:xfrm>
                <a:off x="38100" y="28575"/>
                <a:ext cx="255588" cy="295275"/>
              </a:xfrm>
              <a:custGeom>
                <a:avLst/>
                <a:gdLst/>
                <a:ahLst/>
                <a:cxnLst/>
                <a:rect l="l" t="t" r="r" b="b"/>
                <a:pathLst>
                  <a:path w="21600" h="21600" extrusionOk="0">
                    <a:moveTo>
                      <a:pt x="1476" y="13239"/>
                    </a:moveTo>
                    <a:lnTo>
                      <a:pt x="3086" y="9058"/>
                    </a:lnTo>
                    <a:lnTo>
                      <a:pt x="7111" y="4877"/>
                    </a:lnTo>
                    <a:lnTo>
                      <a:pt x="13550" y="2090"/>
                    </a:lnTo>
                    <a:lnTo>
                      <a:pt x="20795" y="697"/>
                    </a:lnTo>
                    <a:lnTo>
                      <a:pt x="21600" y="0"/>
                    </a:lnTo>
                    <a:lnTo>
                      <a:pt x="12745" y="1394"/>
                    </a:lnTo>
                    <a:lnTo>
                      <a:pt x="6306" y="4181"/>
                    </a:lnTo>
                    <a:lnTo>
                      <a:pt x="1476" y="8361"/>
                    </a:lnTo>
                    <a:lnTo>
                      <a:pt x="671" y="10452"/>
                    </a:lnTo>
                    <a:lnTo>
                      <a:pt x="0" y="13239"/>
                    </a:lnTo>
                    <a:lnTo>
                      <a:pt x="1476" y="17419"/>
                    </a:lnTo>
                    <a:lnTo>
                      <a:pt x="3086" y="19510"/>
                    </a:lnTo>
                    <a:lnTo>
                      <a:pt x="5501" y="21600"/>
                    </a:lnTo>
                    <a:lnTo>
                      <a:pt x="8720" y="21600"/>
                    </a:lnTo>
                    <a:lnTo>
                      <a:pt x="5501" y="19510"/>
                    </a:lnTo>
                    <a:lnTo>
                      <a:pt x="3086" y="17419"/>
                    </a:lnTo>
                    <a:lnTo>
                      <a:pt x="1476" y="13239"/>
                    </a:lnTo>
                    <a:close/>
                  </a:path>
                </a:pathLst>
              </a:custGeom>
              <a:gradFill>
                <a:gsLst>
                  <a:gs pos="0">
                    <a:schemeClr val="accent2"/>
                  </a:gs>
                  <a:gs pos="100000">
                    <a:srgbClr val="0068AE"/>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32" name="Google Shape;132;p14"/>
              <p:cNvSpPr/>
              <p:nvPr/>
            </p:nvSpPr>
            <p:spPr>
              <a:xfrm>
                <a:off x="331787" y="28575"/>
                <a:ext cx="295276" cy="333375"/>
              </a:xfrm>
              <a:custGeom>
                <a:avLst/>
                <a:gdLst/>
                <a:ahLst/>
                <a:cxnLst/>
                <a:rect l="l" t="t" r="r" b="b"/>
                <a:pathLst>
                  <a:path w="21600" h="21600" extrusionOk="0">
                    <a:moveTo>
                      <a:pt x="0" y="617"/>
                    </a:moveTo>
                    <a:lnTo>
                      <a:pt x="7706" y="1234"/>
                    </a:lnTo>
                    <a:lnTo>
                      <a:pt x="13894" y="3703"/>
                    </a:lnTo>
                    <a:lnTo>
                      <a:pt x="18097" y="7406"/>
                    </a:lnTo>
                    <a:lnTo>
                      <a:pt x="18798" y="9257"/>
                    </a:lnTo>
                    <a:lnTo>
                      <a:pt x="19498" y="11726"/>
                    </a:lnTo>
                    <a:lnTo>
                      <a:pt x="18798" y="14194"/>
                    </a:lnTo>
                    <a:lnTo>
                      <a:pt x="17397" y="16663"/>
                    </a:lnTo>
                    <a:lnTo>
                      <a:pt x="13894" y="18514"/>
                    </a:lnTo>
                    <a:lnTo>
                      <a:pt x="10508" y="20366"/>
                    </a:lnTo>
                    <a:lnTo>
                      <a:pt x="11209" y="21600"/>
                    </a:lnTo>
                    <a:lnTo>
                      <a:pt x="15295" y="19749"/>
                    </a:lnTo>
                    <a:lnTo>
                      <a:pt x="18798" y="17280"/>
                    </a:lnTo>
                    <a:lnTo>
                      <a:pt x="20899" y="14811"/>
                    </a:lnTo>
                    <a:lnTo>
                      <a:pt x="21600" y="11726"/>
                    </a:lnTo>
                    <a:lnTo>
                      <a:pt x="20199" y="6789"/>
                    </a:lnTo>
                    <a:lnTo>
                      <a:pt x="18097" y="4937"/>
                    </a:lnTo>
                    <a:lnTo>
                      <a:pt x="15295" y="3086"/>
                    </a:lnTo>
                    <a:lnTo>
                      <a:pt x="8406" y="617"/>
                    </a:lnTo>
                    <a:lnTo>
                      <a:pt x="0" y="0"/>
                    </a:lnTo>
                    <a:lnTo>
                      <a:pt x="0" y="617"/>
                    </a:lnTo>
                    <a:close/>
                  </a:path>
                </a:pathLst>
              </a:custGeom>
              <a:gradFill>
                <a:gsLst>
                  <a:gs pos="0">
                    <a:schemeClr val="accent2"/>
                  </a:gs>
                  <a:gs pos="100000">
                    <a:srgbClr val="0068AE"/>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33" name="Google Shape;133;p14"/>
              <p:cNvSpPr/>
              <p:nvPr/>
            </p:nvSpPr>
            <p:spPr>
              <a:xfrm>
                <a:off x="103187" y="53975"/>
                <a:ext cx="474663" cy="295275"/>
              </a:xfrm>
              <a:custGeom>
                <a:avLst/>
                <a:gdLst/>
                <a:ahLst/>
                <a:cxnLst/>
                <a:rect l="l" t="t" r="r" b="b"/>
                <a:pathLst>
                  <a:path w="21600" h="21600" extrusionOk="0">
                    <a:moveTo>
                      <a:pt x="10836" y="0"/>
                    </a:moveTo>
                    <a:lnTo>
                      <a:pt x="6502" y="697"/>
                    </a:lnTo>
                    <a:lnTo>
                      <a:pt x="3034" y="3484"/>
                    </a:lnTo>
                    <a:lnTo>
                      <a:pt x="867" y="6271"/>
                    </a:lnTo>
                    <a:lnTo>
                      <a:pt x="0" y="10452"/>
                    </a:lnTo>
                    <a:lnTo>
                      <a:pt x="867" y="14632"/>
                    </a:lnTo>
                    <a:lnTo>
                      <a:pt x="3034" y="18116"/>
                    </a:lnTo>
                    <a:lnTo>
                      <a:pt x="6502" y="20903"/>
                    </a:lnTo>
                    <a:lnTo>
                      <a:pt x="10836" y="21600"/>
                    </a:lnTo>
                    <a:lnTo>
                      <a:pt x="15098" y="20903"/>
                    </a:lnTo>
                    <a:lnTo>
                      <a:pt x="18566" y="18116"/>
                    </a:lnTo>
                    <a:lnTo>
                      <a:pt x="20733" y="14632"/>
                    </a:lnTo>
                    <a:lnTo>
                      <a:pt x="21600" y="12542"/>
                    </a:lnTo>
                    <a:lnTo>
                      <a:pt x="21600" y="8361"/>
                    </a:lnTo>
                    <a:lnTo>
                      <a:pt x="20733" y="6271"/>
                    </a:lnTo>
                    <a:lnTo>
                      <a:pt x="18566" y="3484"/>
                    </a:lnTo>
                    <a:lnTo>
                      <a:pt x="15098" y="697"/>
                    </a:lnTo>
                    <a:lnTo>
                      <a:pt x="10836" y="0"/>
                    </a:lnTo>
                    <a:close/>
                    <a:moveTo>
                      <a:pt x="10836" y="20903"/>
                    </a:moveTo>
                    <a:lnTo>
                      <a:pt x="6935" y="20206"/>
                    </a:lnTo>
                    <a:lnTo>
                      <a:pt x="3468" y="18116"/>
                    </a:lnTo>
                    <a:lnTo>
                      <a:pt x="1300" y="14632"/>
                    </a:lnTo>
                    <a:lnTo>
                      <a:pt x="433" y="10452"/>
                    </a:lnTo>
                    <a:lnTo>
                      <a:pt x="1300" y="6271"/>
                    </a:lnTo>
                    <a:lnTo>
                      <a:pt x="3468" y="3484"/>
                    </a:lnTo>
                    <a:lnTo>
                      <a:pt x="6935" y="1394"/>
                    </a:lnTo>
                    <a:lnTo>
                      <a:pt x="10836" y="697"/>
                    </a:lnTo>
                    <a:lnTo>
                      <a:pt x="14665" y="1394"/>
                    </a:lnTo>
                    <a:lnTo>
                      <a:pt x="18132" y="3484"/>
                    </a:lnTo>
                    <a:lnTo>
                      <a:pt x="20300" y="6271"/>
                    </a:lnTo>
                    <a:lnTo>
                      <a:pt x="21167" y="8361"/>
                    </a:lnTo>
                    <a:lnTo>
                      <a:pt x="21167" y="12542"/>
                    </a:lnTo>
                    <a:lnTo>
                      <a:pt x="20300" y="14632"/>
                    </a:lnTo>
                    <a:lnTo>
                      <a:pt x="18132" y="18116"/>
                    </a:lnTo>
                    <a:lnTo>
                      <a:pt x="14665" y="20206"/>
                    </a:lnTo>
                    <a:lnTo>
                      <a:pt x="10836" y="20903"/>
                    </a:lnTo>
                    <a:close/>
                  </a:path>
                </a:pathLst>
              </a:cu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grpSp>
            <p:nvGrpSpPr>
              <p:cNvPr id="134" name="Google Shape;134;p14"/>
              <p:cNvGrpSpPr/>
              <p:nvPr/>
            </p:nvGrpSpPr>
            <p:grpSpPr>
              <a:xfrm>
                <a:off x="160337" y="96837"/>
                <a:ext cx="360364" cy="209551"/>
                <a:chOff x="0" y="0"/>
                <a:chExt cx="360363" cy="209550"/>
              </a:xfrm>
            </p:grpSpPr>
            <p:sp>
              <p:nvSpPr>
                <p:cNvPr id="135" name="Google Shape;135;p14"/>
                <p:cNvSpPr/>
                <p:nvPr/>
              </p:nvSpPr>
              <p:spPr>
                <a:xfrm>
                  <a:off x="0" y="0"/>
                  <a:ext cx="360363" cy="209550"/>
                </a:xfrm>
                <a:prstGeom prst="ellipse">
                  <a:avLst/>
                </a:prstGeom>
                <a:gradFill>
                  <a:gsLst>
                    <a:gs pos="0">
                      <a:schemeClr val="accent2"/>
                    </a:gs>
                    <a:gs pos="100000">
                      <a:srgbClr val="0068AE"/>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36" name="Google Shape;136;p14"/>
                <p:cNvSpPr/>
                <p:nvPr/>
              </p:nvSpPr>
              <p:spPr>
                <a:xfrm>
                  <a:off x="34925" y="22225"/>
                  <a:ext cx="288925" cy="161925"/>
                </a:xfrm>
                <a:prstGeom prst="ellipse">
                  <a:avLst/>
                </a:pr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37" name="Google Shape;137;p14"/>
                <p:cNvSpPr/>
                <p:nvPr/>
              </p:nvSpPr>
              <p:spPr>
                <a:xfrm>
                  <a:off x="79375" y="38100"/>
                  <a:ext cx="198438" cy="130175"/>
                </a:xfrm>
                <a:prstGeom prst="ellipse">
                  <a:avLst/>
                </a:prstGeom>
                <a:gradFill>
                  <a:gsLst>
                    <a:gs pos="0">
                      <a:schemeClr val="accent2"/>
                    </a:gs>
                    <a:gs pos="100000">
                      <a:srgbClr val="0068AE"/>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38" name="Google Shape;138;p14"/>
                <p:cNvSpPr/>
                <p:nvPr/>
              </p:nvSpPr>
              <p:spPr>
                <a:xfrm>
                  <a:off x="122237" y="63500"/>
                  <a:ext cx="115888" cy="74613"/>
                </a:xfrm>
                <a:prstGeom prst="ellipse">
                  <a:avLst/>
                </a:pr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grpSp>
        </p:grpSp>
      </p:grpSp>
      <p:sp>
        <p:nvSpPr>
          <p:cNvPr id="139" name="Google Shape;139;p14"/>
          <p:cNvSpPr txBox="1">
            <a:spLocks noGrp="1"/>
          </p:cNvSpPr>
          <p:nvPr>
            <p:ph type="sldNum" idx="12"/>
          </p:nvPr>
        </p:nvSpPr>
        <p:spPr>
          <a:xfrm>
            <a:off x="8384892" y="6416776"/>
            <a:ext cx="301909" cy="288825"/>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rgbClr val="FFFFFF"/>
              </a:buClr>
              <a:buSzPts val="1400"/>
              <a:buFont typeface="Arial"/>
              <a:buNone/>
              <a:defRPr sz="1400">
                <a:solidFill>
                  <a:srgbClr val="FFFFFF"/>
                </a:solidFill>
              </a:defRPr>
            </a:lvl1pPr>
            <a:lvl2pPr marL="0" lvl="1" indent="0" algn="r">
              <a:lnSpc>
                <a:spcPct val="100000"/>
              </a:lnSpc>
              <a:spcBef>
                <a:spcPts val="0"/>
              </a:spcBef>
              <a:spcAft>
                <a:spcPts val="0"/>
              </a:spcAft>
              <a:buClr>
                <a:srgbClr val="FFFFFF"/>
              </a:buClr>
              <a:buSzPts val="1400"/>
              <a:buFont typeface="Arial"/>
              <a:buNone/>
              <a:defRPr sz="1400">
                <a:solidFill>
                  <a:srgbClr val="FFFFFF"/>
                </a:solidFill>
              </a:defRPr>
            </a:lvl2pPr>
            <a:lvl3pPr marL="0" lvl="2" indent="0" algn="r">
              <a:lnSpc>
                <a:spcPct val="100000"/>
              </a:lnSpc>
              <a:spcBef>
                <a:spcPts val="0"/>
              </a:spcBef>
              <a:spcAft>
                <a:spcPts val="0"/>
              </a:spcAft>
              <a:buClr>
                <a:srgbClr val="FFFFFF"/>
              </a:buClr>
              <a:buSzPts val="1400"/>
              <a:buFont typeface="Arial"/>
              <a:buNone/>
              <a:defRPr sz="1400">
                <a:solidFill>
                  <a:srgbClr val="FFFFFF"/>
                </a:solidFill>
              </a:defRPr>
            </a:lvl3pPr>
            <a:lvl4pPr marL="0" lvl="3" indent="0" algn="r">
              <a:lnSpc>
                <a:spcPct val="100000"/>
              </a:lnSpc>
              <a:spcBef>
                <a:spcPts val="0"/>
              </a:spcBef>
              <a:spcAft>
                <a:spcPts val="0"/>
              </a:spcAft>
              <a:buClr>
                <a:srgbClr val="FFFFFF"/>
              </a:buClr>
              <a:buSzPts val="1400"/>
              <a:buFont typeface="Arial"/>
              <a:buNone/>
              <a:defRPr sz="1400">
                <a:solidFill>
                  <a:srgbClr val="FFFFFF"/>
                </a:solidFill>
              </a:defRPr>
            </a:lvl4pPr>
            <a:lvl5pPr marL="0" lvl="4" indent="0" algn="r">
              <a:lnSpc>
                <a:spcPct val="100000"/>
              </a:lnSpc>
              <a:spcBef>
                <a:spcPts val="0"/>
              </a:spcBef>
              <a:spcAft>
                <a:spcPts val="0"/>
              </a:spcAft>
              <a:buClr>
                <a:srgbClr val="FFFFFF"/>
              </a:buClr>
              <a:buSzPts val="1400"/>
              <a:buFont typeface="Arial"/>
              <a:buNone/>
              <a:defRPr sz="1400">
                <a:solidFill>
                  <a:srgbClr val="FFFFFF"/>
                </a:solidFill>
              </a:defRPr>
            </a:lvl5pPr>
            <a:lvl6pPr marL="0" lvl="5" indent="0" algn="r">
              <a:lnSpc>
                <a:spcPct val="100000"/>
              </a:lnSpc>
              <a:spcBef>
                <a:spcPts val="0"/>
              </a:spcBef>
              <a:spcAft>
                <a:spcPts val="0"/>
              </a:spcAft>
              <a:buClr>
                <a:srgbClr val="FFFFFF"/>
              </a:buClr>
              <a:buSzPts val="1400"/>
              <a:buFont typeface="Arial"/>
              <a:buNone/>
              <a:defRPr sz="1400">
                <a:solidFill>
                  <a:srgbClr val="FFFFFF"/>
                </a:solidFill>
              </a:defRPr>
            </a:lvl6pPr>
            <a:lvl7pPr marL="0" lvl="6" indent="0" algn="r">
              <a:lnSpc>
                <a:spcPct val="100000"/>
              </a:lnSpc>
              <a:spcBef>
                <a:spcPts val="0"/>
              </a:spcBef>
              <a:spcAft>
                <a:spcPts val="0"/>
              </a:spcAft>
              <a:buClr>
                <a:srgbClr val="FFFFFF"/>
              </a:buClr>
              <a:buSzPts val="1400"/>
              <a:buFont typeface="Arial"/>
              <a:buNone/>
              <a:defRPr sz="1400">
                <a:solidFill>
                  <a:srgbClr val="FFFFFF"/>
                </a:solidFill>
              </a:defRPr>
            </a:lvl7pPr>
            <a:lvl8pPr marL="0" lvl="7" indent="0" algn="r">
              <a:lnSpc>
                <a:spcPct val="100000"/>
              </a:lnSpc>
              <a:spcBef>
                <a:spcPts val="0"/>
              </a:spcBef>
              <a:spcAft>
                <a:spcPts val="0"/>
              </a:spcAft>
              <a:buClr>
                <a:srgbClr val="FFFFFF"/>
              </a:buClr>
              <a:buSzPts val="1400"/>
              <a:buFont typeface="Arial"/>
              <a:buNone/>
              <a:defRPr sz="1400">
                <a:solidFill>
                  <a:srgbClr val="FFFFFF"/>
                </a:solidFill>
              </a:defRPr>
            </a:lvl8pPr>
            <a:lvl9pPr marL="0" lvl="8" indent="0" algn="r">
              <a:lnSpc>
                <a:spcPct val="100000"/>
              </a:lnSpc>
              <a:spcBef>
                <a:spcPts val="0"/>
              </a:spcBef>
              <a:spcAft>
                <a:spcPts val="0"/>
              </a:spcAft>
              <a:buClr>
                <a:srgbClr val="FFFFFF"/>
              </a:buClr>
              <a:buSzPts val="1400"/>
              <a:buFont typeface="Arial"/>
              <a:buNone/>
              <a:defRPr sz="1400">
                <a:solidFill>
                  <a:srgbClr val="FFFFFF"/>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efault">
  <p:cSld name="Default">
    <p:spTree>
      <p:nvGrpSpPr>
        <p:cNvPr id="1" name="Shape 140"/>
        <p:cNvGrpSpPr/>
        <p:nvPr/>
      </p:nvGrpSpPr>
      <p:grpSpPr>
        <a:xfrm>
          <a:off x="0" y="0"/>
          <a:ext cx="0" cy="0"/>
          <a:chOff x="0" y="0"/>
          <a:chExt cx="0" cy="0"/>
        </a:xfrm>
      </p:grpSpPr>
      <p:sp>
        <p:nvSpPr>
          <p:cNvPr id="141" name="Google Shape;141;p15"/>
          <p:cNvSpPr txBox="1">
            <a:spLocks noGrp="1"/>
          </p:cNvSpPr>
          <p:nvPr>
            <p:ph type="sldNum" idx="12"/>
          </p:nvPr>
        </p:nvSpPr>
        <p:spPr>
          <a:xfrm>
            <a:off x="8384892" y="6432651"/>
            <a:ext cx="301909" cy="288825"/>
          </a:xfrm>
          <a:prstGeom prst="rect">
            <a:avLst/>
          </a:prstGeom>
          <a:noFill/>
          <a:ln>
            <a:noFill/>
          </a:ln>
        </p:spPr>
        <p:txBody>
          <a:bodyPr spcFirstLastPara="1" wrap="square" lIns="45700" tIns="45700" rIns="45700" bIns="45700" anchor="b" anchorCtr="0">
            <a:spAutoFit/>
          </a:bodyPr>
          <a:lstStyle>
            <a:lvl1pPr marL="0" lvl="0" indent="0" algn="r">
              <a:lnSpc>
                <a:spcPct val="100000"/>
              </a:lnSpc>
              <a:spcBef>
                <a:spcPts val="0"/>
              </a:spcBef>
              <a:spcAft>
                <a:spcPts val="0"/>
              </a:spcAft>
              <a:buClr>
                <a:srgbClr val="FFFFFF"/>
              </a:buClr>
              <a:buSzPts val="1400"/>
              <a:buFont typeface="Arial"/>
              <a:buNone/>
              <a:defRPr sz="1400">
                <a:solidFill>
                  <a:srgbClr val="FFFFFF"/>
                </a:solidFill>
              </a:defRPr>
            </a:lvl1pPr>
            <a:lvl2pPr marL="0" lvl="1" indent="0" algn="r">
              <a:lnSpc>
                <a:spcPct val="100000"/>
              </a:lnSpc>
              <a:spcBef>
                <a:spcPts val="0"/>
              </a:spcBef>
              <a:spcAft>
                <a:spcPts val="0"/>
              </a:spcAft>
              <a:buClr>
                <a:srgbClr val="FFFFFF"/>
              </a:buClr>
              <a:buSzPts val="1400"/>
              <a:buFont typeface="Arial"/>
              <a:buNone/>
              <a:defRPr sz="1400">
                <a:solidFill>
                  <a:srgbClr val="FFFFFF"/>
                </a:solidFill>
              </a:defRPr>
            </a:lvl2pPr>
            <a:lvl3pPr marL="0" lvl="2" indent="0" algn="r">
              <a:lnSpc>
                <a:spcPct val="100000"/>
              </a:lnSpc>
              <a:spcBef>
                <a:spcPts val="0"/>
              </a:spcBef>
              <a:spcAft>
                <a:spcPts val="0"/>
              </a:spcAft>
              <a:buClr>
                <a:srgbClr val="FFFFFF"/>
              </a:buClr>
              <a:buSzPts val="1400"/>
              <a:buFont typeface="Arial"/>
              <a:buNone/>
              <a:defRPr sz="1400">
                <a:solidFill>
                  <a:srgbClr val="FFFFFF"/>
                </a:solidFill>
              </a:defRPr>
            </a:lvl3pPr>
            <a:lvl4pPr marL="0" lvl="3" indent="0" algn="r">
              <a:lnSpc>
                <a:spcPct val="100000"/>
              </a:lnSpc>
              <a:spcBef>
                <a:spcPts val="0"/>
              </a:spcBef>
              <a:spcAft>
                <a:spcPts val="0"/>
              </a:spcAft>
              <a:buClr>
                <a:srgbClr val="FFFFFF"/>
              </a:buClr>
              <a:buSzPts val="1400"/>
              <a:buFont typeface="Arial"/>
              <a:buNone/>
              <a:defRPr sz="1400">
                <a:solidFill>
                  <a:srgbClr val="FFFFFF"/>
                </a:solidFill>
              </a:defRPr>
            </a:lvl4pPr>
            <a:lvl5pPr marL="0" lvl="4" indent="0" algn="r">
              <a:lnSpc>
                <a:spcPct val="100000"/>
              </a:lnSpc>
              <a:spcBef>
                <a:spcPts val="0"/>
              </a:spcBef>
              <a:spcAft>
                <a:spcPts val="0"/>
              </a:spcAft>
              <a:buClr>
                <a:srgbClr val="FFFFFF"/>
              </a:buClr>
              <a:buSzPts val="1400"/>
              <a:buFont typeface="Arial"/>
              <a:buNone/>
              <a:defRPr sz="1400">
                <a:solidFill>
                  <a:srgbClr val="FFFFFF"/>
                </a:solidFill>
              </a:defRPr>
            </a:lvl5pPr>
            <a:lvl6pPr marL="0" lvl="5" indent="0" algn="r">
              <a:lnSpc>
                <a:spcPct val="100000"/>
              </a:lnSpc>
              <a:spcBef>
                <a:spcPts val="0"/>
              </a:spcBef>
              <a:spcAft>
                <a:spcPts val="0"/>
              </a:spcAft>
              <a:buClr>
                <a:srgbClr val="FFFFFF"/>
              </a:buClr>
              <a:buSzPts val="1400"/>
              <a:buFont typeface="Arial"/>
              <a:buNone/>
              <a:defRPr sz="1400">
                <a:solidFill>
                  <a:srgbClr val="FFFFFF"/>
                </a:solidFill>
              </a:defRPr>
            </a:lvl6pPr>
            <a:lvl7pPr marL="0" lvl="6" indent="0" algn="r">
              <a:lnSpc>
                <a:spcPct val="100000"/>
              </a:lnSpc>
              <a:spcBef>
                <a:spcPts val="0"/>
              </a:spcBef>
              <a:spcAft>
                <a:spcPts val="0"/>
              </a:spcAft>
              <a:buClr>
                <a:srgbClr val="FFFFFF"/>
              </a:buClr>
              <a:buSzPts val="1400"/>
              <a:buFont typeface="Arial"/>
              <a:buNone/>
              <a:defRPr sz="1400">
                <a:solidFill>
                  <a:srgbClr val="FFFFFF"/>
                </a:solidFill>
              </a:defRPr>
            </a:lvl7pPr>
            <a:lvl8pPr marL="0" lvl="7" indent="0" algn="r">
              <a:lnSpc>
                <a:spcPct val="100000"/>
              </a:lnSpc>
              <a:spcBef>
                <a:spcPts val="0"/>
              </a:spcBef>
              <a:spcAft>
                <a:spcPts val="0"/>
              </a:spcAft>
              <a:buClr>
                <a:srgbClr val="FFFFFF"/>
              </a:buClr>
              <a:buSzPts val="1400"/>
              <a:buFont typeface="Arial"/>
              <a:buNone/>
              <a:defRPr sz="1400">
                <a:solidFill>
                  <a:srgbClr val="FFFFFF"/>
                </a:solidFill>
              </a:defRPr>
            </a:lvl8pPr>
            <a:lvl9pPr marL="0" lvl="8" indent="0" algn="r">
              <a:lnSpc>
                <a:spcPct val="100000"/>
              </a:lnSpc>
              <a:spcBef>
                <a:spcPts val="0"/>
              </a:spcBef>
              <a:spcAft>
                <a:spcPts val="0"/>
              </a:spcAft>
              <a:buClr>
                <a:srgbClr val="FFFFFF"/>
              </a:buClr>
              <a:buSzPts val="1400"/>
              <a:buFont typeface="Arial"/>
              <a:buNone/>
              <a:defRPr sz="1400">
                <a:solidFill>
                  <a:srgbClr val="FFFFFF"/>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8AE"/>
        </a:solidFill>
        <a:effectLst/>
      </p:bgPr>
    </p:bg>
    <p:spTree>
      <p:nvGrpSpPr>
        <p:cNvPr id="1" name="Shape 5"/>
        <p:cNvGrpSpPr/>
        <p:nvPr/>
      </p:nvGrpSpPr>
      <p:grpSpPr>
        <a:xfrm>
          <a:off x="0" y="0"/>
          <a:ext cx="0" cy="0"/>
          <a:chOff x="0" y="0"/>
          <a:chExt cx="0" cy="0"/>
        </a:xfrm>
      </p:grpSpPr>
      <p:sp>
        <p:nvSpPr>
          <p:cNvPr id="6" name="Google Shape;6;p13"/>
          <p:cNvSpPr/>
          <p:nvPr/>
        </p:nvSpPr>
        <p:spPr>
          <a:xfrm>
            <a:off x="6627812" y="6429375"/>
            <a:ext cx="285751" cy="209550"/>
          </a:xfrm>
          <a:custGeom>
            <a:avLst/>
            <a:gdLst/>
            <a:ahLst/>
            <a:cxnLst/>
            <a:rect l="l" t="t" r="r" b="b"/>
            <a:pathLst>
              <a:path w="21600" h="21600" extrusionOk="0">
                <a:moveTo>
                  <a:pt x="0" y="21600"/>
                </a:moveTo>
                <a:lnTo>
                  <a:pt x="3499" y="21600"/>
                </a:lnTo>
                <a:lnTo>
                  <a:pt x="9292" y="17673"/>
                </a:lnTo>
                <a:lnTo>
                  <a:pt x="14360" y="12764"/>
                </a:lnTo>
                <a:lnTo>
                  <a:pt x="18704" y="7855"/>
                </a:lnTo>
                <a:lnTo>
                  <a:pt x="21600" y="1964"/>
                </a:lnTo>
                <a:lnTo>
                  <a:pt x="20152" y="0"/>
                </a:lnTo>
                <a:lnTo>
                  <a:pt x="16532" y="6873"/>
                </a:lnTo>
                <a:lnTo>
                  <a:pt x="12188" y="12764"/>
                </a:lnTo>
                <a:lnTo>
                  <a:pt x="6396" y="17673"/>
                </a:lnTo>
                <a:lnTo>
                  <a:pt x="0" y="21600"/>
                </a:lnTo>
                <a:close/>
              </a:path>
            </a:pathLst>
          </a:custGeom>
          <a:gradFill>
            <a:gsLst>
              <a:gs pos="0">
                <a:schemeClr val="accent2"/>
              </a:gs>
              <a:gs pos="100000">
                <a:srgbClr val="0077C8"/>
              </a:gs>
            </a:gsLst>
            <a:lin ang="189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grpSp>
        <p:nvGrpSpPr>
          <p:cNvPr id="7" name="Google Shape;7;p13"/>
          <p:cNvGrpSpPr/>
          <p:nvPr/>
        </p:nvGrpSpPr>
        <p:grpSpPr>
          <a:xfrm>
            <a:off x="3175" y="4267200"/>
            <a:ext cx="9140825" cy="2590800"/>
            <a:chOff x="0" y="0"/>
            <a:chExt cx="9140825" cy="2590800"/>
          </a:xfrm>
        </p:grpSpPr>
        <p:sp>
          <p:nvSpPr>
            <p:cNvPr id="8" name="Google Shape;8;p13"/>
            <p:cNvSpPr/>
            <p:nvPr/>
          </p:nvSpPr>
          <p:spPr>
            <a:xfrm>
              <a:off x="0" y="0"/>
              <a:ext cx="9140825" cy="2590800"/>
            </a:xfrm>
            <a:prstGeom prst="rect">
              <a:avLst/>
            </a:prstGeom>
            <a:gradFill>
              <a:gsLst>
                <a:gs pos="0">
                  <a:schemeClr val="accent2"/>
                </a:gs>
                <a:gs pos="100000">
                  <a:srgbClr val="0068AE"/>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grpSp>
          <p:nvGrpSpPr>
            <p:cNvPr id="9" name="Google Shape;9;p13"/>
            <p:cNvGrpSpPr/>
            <p:nvPr/>
          </p:nvGrpSpPr>
          <p:grpSpPr>
            <a:xfrm>
              <a:off x="5597525" y="1630362"/>
              <a:ext cx="1257301" cy="827089"/>
              <a:chOff x="0" y="0"/>
              <a:chExt cx="1257300" cy="827088"/>
            </a:xfrm>
          </p:grpSpPr>
          <p:sp>
            <p:nvSpPr>
              <p:cNvPr id="10" name="Google Shape;10;p13"/>
              <p:cNvSpPr/>
              <p:nvPr/>
            </p:nvSpPr>
            <p:spPr>
              <a:xfrm>
                <a:off x="252412" y="150812"/>
                <a:ext cx="844551" cy="519113"/>
              </a:xfrm>
              <a:prstGeom prst="ellipse">
                <a:avLst/>
              </a:prstGeom>
              <a:gradFill>
                <a:gsLst>
                  <a:gs pos="0">
                    <a:schemeClr val="accent2"/>
                  </a:gs>
                  <a:gs pos="100000">
                    <a:srgbClr val="007CCF"/>
                  </a:gs>
                </a:gsLst>
                <a:path path="circle">
                  <a:fillToRect r="100000" b="100000"/>
                </a:path>
                <a:tileRect l="-100000" t="-10000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1" name="Google Shape;11;p13"/>
              <p:cNvSpPr/>
              <p:nvPr/>
            </p:nvSpPr>
            <p:spPr>
              <a:xfrm>
                <a:off x="315912" y="198437"/>
                <a:ext cx="717551" cy="436563"/>
              </a:xfrm>
              <a:prstGeom prst="ellipse">
                <a:avLst/>
              </a:prstGeom>
              <a:gradFill>
                <a:gsLst>
                  <a:gs pos="0">
                    <a:schemeClr val="accent2"/>
                  </a:gs>
                  <a:gs pos="100000">
                    <a:srgbClr val="007CCF"/>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2" name="Google Shape;12;p13"/>
              <p:cNvSpPr/>
              <p:nvPr/>
            </p:nvSpPr>
            <p:spPr>
              <a:xfrm>
                <a:off x="404812" y="249237"/>
                <a:ext cx="546101" cy="328613"/>
              </a:xfrm>
              <a:prstGeom prst="ellipse">
                <a:avLst/>
              </a:pr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3" name="Google Shape;13;p13"/>
              <p:cNvSpPr/>
              <p:nvPr/>
            </p:nvSpPr>
            <p:spPr>
              <a:xfrm>
                <a:off x="468312" y="287337"/>
                <a:ext cx="415926" cy="252413"/>
              </a:xfrm>
              <a:prstGeom prst="ellipse">
                <a:avLst/>
              </a:prstGeom>
              <a:gradFill>
                <a:gsLst>
                  <a:gs pos="0">
                    <a:schemeClr val="accent2"/>
                  </a:gs>
                  <a:gs pos="100000">
                    <a:srgbClr val="0084DD"/>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4" name="Google Shape;14;p13"/>
              <p:cNvSpPr/>
              <p:nvPr/>
            </p:nvSpPr>
            <p:spPr>
              <a:xfrm>
                <a:off x="522287" y="328612"/>
                <a:ext cx="304801" cy="169863"/>
              </a:xfrm>
              <a:prstGeom prst="ellipse">
                <a:avLst/>
              </a:pr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5" name="Google Shape;15;p13"/>
              <p:cNvSpPr/>
              <p:nvPr/>
            </p:nvSpPr>
            <p:spPr>
              <a:xfrm>
                <a:off x="76200" y="0"/>
                <a:ext cx="608013" cy="255588"/>
              </a:xfrm>
              <a:custGeom>
                <a:avLst/>
                <a:gdLst/>
                <a:ahLst/>
                <a:cxnLst/>
                <a:rect l="l" t="t" r="r" b="b"/>
                <a:pathLst>
                  <a:path w="21600" h="21600" extrusionOk="0">
                    <a:moveTo>
                      <a:pt x="21261" y="1610"/>
                    </a:moveTo>
                    <a:lnTo>
                      <a:pt x="14532" y="3220"/>
                    </a:lnTo>
                    <a:lnTo>
                      <a:pt x="8425" y="7245"/>
                    </a:lnTo>
                    <a:lnTo>
                      <a:pt x="5711" y="10330"/>
                    </a:lnTo>
                    <a:lnTo>
                      <a:pt x="3336" y="13550"/>
                    </a:lnTo>
                    <a:lnTo>
                      <a:pt x="1357" y="17575"/>
                    </a:lnTo>
                    <a:lnTo>
                      <a:pt x="0" y="21600"/>
                    </a:lnTo>
                    <a:lnTo>
                      <a:pt x="0" y="18380"/>
                    </a:lnTo>
                    <a:lnTo>
                      <a:pt x="1640" y="14355"/>
                    </a:lnTo>
                    <a:lnTo>
                      <a:pt x="3675" y="11135"/>
                    </a:lnTo>
                    <a:lnTo>
                      <a:pt x="8764" y="4830"/>
                    </a:lnTo>
                    <a:lnTo>
                      <a:pt x="14532" y="1610"/>
                    </a:lnTo>
                    <a:lnTo>
                      <a:pt x="21261" y="0"/>
                    </a:lnTo>
                    <a:lnTo>
                      <a:pt x="21600" y="0"/>
                    </a:lnTo>
                    <a:lnTo>
                      <a:pt x="21600" y="1610"/>
                    </a:lnTo>
                    <a:lnTo>
                      <a:pt x="21261" y="1610"/>
                    </a:lnTo>
                    <a:close/>
                  </a:path>
                </a:pathLst>
              </a:custGeom>
              <a:gradFill>
                <a:gsLst>
                  <a:gs pos="0">
                    <a:schemeClr val="accent2"/>
                  </a:gs>
                  <a:gs pos="100000">
                    <a:srgbClr val="0080D7"/>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6" name="Google Shape;16;p13"/>
              <p:cNvSpPr/>
              <p:nvPr/>
            </p:nvSpPr>
            <p:spPr>
              <a:xfrm>
                <a:off x="266700" y="722312"/>
                <a:ext cx="704851" cy="104776"/>
              </a:xfrm>
              <a:custGeom>
                <a:avLst/>
                <a:gdLst/>
                <a:ahLst/>
                <a:cxnLst/>
                <a:rect l="l" t="t" r="r" b="b"/>
                <a:pathLst>
                  <a:path w="21600" h="21600" extrusionOk="0">
                    <a:moveTo>
                      <a:pt x="12531" y="17673"/>
                    </a:moveTo>
                    <a:lnTo>
                      <a:pt x="17212" y="15709"/>
                    </a:lnTo>
                    <a:lnTo>
                      <a:pt x="21600" y="7855"/>
                    </a:lnTo>
                    <a:lnTo>
                      <a:pt x="21600" y="11782"/>
                    </a:lnTo>
                    <a:lnTo>
                      <a:pt x="17212" y="19636"/>
                    </a:lnTo>
                    <a:lnTo>
                      <a:pt x="12531" y="21600"/>
                    </a:lnTo>
                    <a:lnTo>
                      <a:pt x="9069" y="19636"/>
                    </a:lnTo>
                    <a:lnTo>
                      <a:pt x="5851" y="15709"/>
                    </a:lnTo>
                    <a:lnTo>
                      <a:pt x="2926" y="11782"/>
                    </a:lnTo>
                    <a:lnTo>
                      <a:pt x="0" y="3927"/>
                    </a:lnTo>
                    <a:lnTo>
                      <a:pt x="0" y="0"/>
                    </a:lnTo>
                    <a:lnTo>
                      <a:pt x="2633" y="7855"/>
                    </a:lnTo>
                    <a:lnTo>
                      <a:pt x="9069" y="15709"/>
                    </a:lnTo>
                    <a:lnTo>
                      <a:pt x="12531" y="17673"/>
                    </a:lnTo>
                    <a:close/>
                  </a:path>
                </a:pathLst>
              </a:custGeom>
              <a:gradFill>
                <a:gsLst>
                  <a:gs pos="0">
                    <a:srgbClr val="0073C1"/>
                  </a:gs>
                  <a:gs pos="100000">
                    <a:schemeClr val="accent2"/>
                  </a:gs>
                </a:gsLst>
                <a:lin ang="189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7" name="Google Shape;17;p13"/>
              <p:cNvSpPr/>
              <p:nvPr/>
            </p:nvSpPr>
            <p:spPr>
              <a:xfrm>
                <a:off x="0" y="303212"/>
                <a:ext cx="141288" cy="342901"/>
              </a:xfrm>
              <a:custGeom>
                <a:avLst/>
                <a:gdLst/>
                <a:ahLst/>
                <a:cxnLst/>
                <a:rect l="l" t="t" r="r" b="b"/>
                <a:pathLst>
                  <a:path w="21600" h="21600" extrusionOk="0">
                    <a:moveTo>
                      <a:pt x="2912" y="6600"/>
                    </a:moveTo>
                    <a:lnTo>
                      <a:pt x="4369" y="10800"/>
                    </a:lnTo>
                    <a:lnTo>
                      <a:pt x="8737" y="14400"/>
                    </a:lnTo>
                    <a:lnTo>
                      <a:pt x="14562" y="18000"/>
                    </a:lnTo>
                    <a:lnTo>
                      <a:pt x="21600" y="21600"/>
                    </a:lnTo>
                    <a:lnTo>
                      <a:pt x="17474" y="21600"/>
                    </a:lnTo>
                    <a:lnTo>
                      <a:pt x="10193" y="18000"/>
                    </a:lnTo>
                    <a:lnTo>
                      <a:pt x="4369" y="14400"/>
                    </a:lnTo>
                    <a:lnTo>
                      <a:pt x="1456" y="10800"/>
                    </a:lnTo>
                    <a:lnTo>
                      <a:pt x="0" y="6600"/>
                    </a:lnTo>
                    <a:lnTo>
                      <a:pt x="0" y="3000"/>
                    </a:lnTo>
                    <a:lnTo>
                      <a:pt x="2912" y="0"/>
                    </a:lnTo>
                    <a:lnTo>
                      <a:pt x="7281" y="0"/>
                    </a:lnTo>
                    <a:lnTo>
                      <a:pt x="4369" y="3000"/>
                    </a:lnTo>
                    <a:lnTo>
                      <a:pt x="2912" y="6600"/>
                    </a:lnTo>
                    <a:close/>
                  </a:path>
                </a:pathLst>
              </a:custGeom>
              <a:gradFill>
                <a:gsLst>
                  <a:gs pos="0">
                    <a:srgbClr val="0077C8"/>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8" name="Google Shape;18;p13"/>
              <p:cNvSpPr/>
              <p:nvPr/>
            </p:nvSpPr>
            <p:spPr>
              <a:xfrm>
                <a:off x="66675" y="47625"/>
                <a:ext cx="1190625" cy="731838"/>
              </a:xfrm>
              <a:custGeom>
                <a:avLst/>
                <a:gdLst/>
                <a:ahLst/>
                <a:cxnLst/>
                <a:rect l="l" t="t" r="r" b="b"/>
                <a:pathLst>
                  <a:path w="21600" h="21600" extrusionOk="0">
                    <a:moveTo>
                      <a:pt x="11046" y="20757"/>
                    </a:moveTo>
                    <a:lnTo>
                      <a:pt x="8993" y="20475"/>
                    </a:lnTo>
                    <a:lnTo>
                      <a:pt x="7084" y="19913"/>
                    </a:lnTo>
                    <a:lnTo>
                      <a:pt x="5349" y="19070"/>
                    </a:lnTo>
                    <a:lnTo>
                      <a:pt x="3788" y="17945"/>
                    </a:lnTo>
                    <a:lnTo>
                      <a:pt x="2400" y="16259"/>
                    </a:lnTo>
                    <a:lnTo>
                      <a:pt x="1533" y="14572"/>
                    </a:lnTo>
                    <a:lnTo>
                      <a:pt x="867" y="12604"/>
                    </a:lnTo>
                    <a:lnTo>
                      <a:pt x="694" y="10636"/>
                    </a:lnTo>
                    <a:lnTo>
                      <a:pt x="867" y="8668"/>
                    </a:lnTo>
                    <a:lnTo>
                      <a:pt x="1533" y="6700"/>
                    </a:lnTo>
                    <a:lnTo>
                      <a:pt x="2400" y="5013"/>
                    </a:lnTo>
                    <a:lnTo>
                      <a:pt x="3788" y="3608"/>
                    </a:lnTo>
                    <a:lnTo>
                      <a:pt x="5349" y="2202"/>
                    </a:lnTo>
                    <a:lnTo>
                      <a:pt x="7084" y="1406"/>
                    </a:lnTo>
                    <a:lnTo>
                      <a:pt x="8993" y="843"/>
                    </a:lnTo>
                    <a:lnTo>
                      <a:pt x="11046" y="562"/>
                    </a:lnTo>
                    <a:lnTo>
                      <a:pt x="13822" y="843"/>
                    </a:lnTo>
                    <a:lnTo>
                      <a:pt x="16251" y="1921"/>
                    </a:lnTo>
                    <a:lnTo>
                      <a:pt x="16251" y="1406"/>
                    </a:lnTo>
                    <a:lnTo>
                      <a:pt x="13822" y="281"/>
                    </a:lnTo>
                    <a:lnTo>
                      <a:pt x="11046" y="0"/>
                    </a:lnTo>
                    <a:lnTo>
                      <a:pt x="8819" y="281"/>
                    </a:lnTo>
                    <a:lnTo>
                      <a:pt x="6737" y="843"/>
                    </a:lnTo>
                    <a:lnTo>
                      <a:pt x="4829" y="1921"/>
                    </a:lnTo>
                    <a:lnTo>
                      <a:pt x="3267" y="3046"/>
                    </a:lnTo>
                    <a:lnTo>
                      <a:pt x="1880" y="4732"/>
                    </a:lnTo>
                    <a:lnTo>
                      <a:pt x="867" y="6419"/>
                    </a:lnTo>
                    <a:lnTo>
                      <a:pt x="173" y="8387"/>
                    </a:lnTo>
                    <a:lnTo>
                      <a:pt x="0" y="10636"/>
                    </a:lnTo>
                    <a:lnTo>
                      <a:pt x="173" y="12885"/>
                    </a:lnTo>
                    <a:lnTo>
                      <a:pt x="867" y="14853"/>
                    </a:lnTo>
                    <a:lnTo>
                      <a:pt x="1880" y="16821"/>
                    </a:lnTo>
                    <a:lnTo>
                      <a:pt x="3267" y="18508"/>
                    </a:lnTo>
                    <a:lnTo>
                      <a:pt x="4829" y="19632"/>
                    </a:lnTo>
                    <a:lnTo>
                      <a:pt x="6737" y="20757"/>
                    </a:lnTo>
                    <a:lnTo>
                      <a:pt x="8819" y="21319"/>
                    </a:lnTo>
                    <a:lnTo>
                      <a:pt x="11046" y="21600"/>
                    </a:lnTo>
                    <a:lnTo>
                      <a:pt x="12954" y="21319"/>
                    </a:lnTo>
                    <a:lnTo>
                      <a:pt x="14689" y="21038"/>
                    </a:lnTo>
                    <a:lnTo>
                      <a:pt x="17610" y="19351"/>
                    </a:lnTo>
                    <a:lnTo>
                      <a:pt x="18998" y="18226"/>
                    </a:lnTo>
                    <a:lnTo>
                      <a:pt x="20039" y="16821"/>
                    </a:lnTo>
                    <a:lnTo>
                      <a:pt x="20906" y="15415"/>
                    </a:lnTo>
                    <a:lnTo>
                      <a:pt x="21600" y="13728"/>
                    </a:lnTo>
                    <a:lnTo>
                      <a:pt x="21427" y="13447"/>
                    </a:lnTo>
                    <a:lnTo>
                      <a:pt x="21080" y="13166"/>
                    </a:lnTo>
                    <a:lnTo>
                      <a:pt x="20559" y="14853"/>
                    </a:lnTo>
                    <a:lnTo>
                      <a:pt x="19692" y="16259"/>
                    </a:lnTo>
                    <a:lnTo>
                      <a:pt x="18651" y="17664"/>
                    </a:lnTo>
                    <a:lnTo>
                      <a:pt x="17465" y="18789"/>
                    </a:lnTo>
                    <a:lnTo>
                      <a:pt x="14516" y="20194"/>
                    </a:lnTo>
                    <a:lnTo>
                      <a:pt x="12781" y="20757"/>
                    </a:lnTo>
                    <a:lnTo>
                      <a:pt x="11046" y="20757"/>
                    </a:lnTo>
                    <a:close/>
                  </a:path>
                </a:pathLst>
              </a:custGeom>
              <a:gradFill>
                <a:gsLst>
                  <a:gs pos="0">
                    <a:schemeClr val="accent2"/>
                  </a:gs>
                  <a:gs pos="100000">
                    <a:srgbClr val="007CCF"/>
                  </a:gs>
                </a:gsLst>
                <a:path path="circle">
                  <a:fillToRect r="100000" b="100000"/>
                </a:path>
                <a:tileRect l="-100000" t="-10000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19" name="Google Shape;19;p13"/>
              <p:cNvSpPr/>
              <p:nvPr/>
            </p:nvSpPr>
            <p:spPr>
              <a:xfrm>
                <a:off x="809625" y="9525"/>
                <a:ext cx="152400" cy="47625"/>
              </a:xfrm>
              <a:custGeom>
                <a:avLst/>
                <a:gdLst/>
                <a:ahLst/>
                <a:cxnLst/>
                <a:rect l="l" t="t" r="r" b="b"/>
                <a:pathLst>
                  <a:path w="21600" h="21600" extrusionOk="0">
                    <a:moveTo>
                      <a:pt x="0" y="0"/>
                    </a:moveTo>
                    <a:lnTo>
                      <a:pt x="0" y="8640"/>
                    </a:lnTo>
                    <a:lnTo>
                      <a:pt x="10800" y="12960"/>
                    </a:lnTo>
                    <a:lnTo>
                      <a:pt x="21600" y="21600"/>
                    </a:lnTo>
                    <a:lnTo>
                      <a:pt x="21600" y="12960"/>
                    </a:lnTo>
                    <a:lnTo>
                      <a:pt x="10800" y="8640"/>
                    </a:lnTo>
                    <a:lnTo>
                      <a:pt x="0" y="0"/>
                    </a:lnTo>
                    <a:close/>
                  </a:path>
                </a:pathLst>
              </a:custGeom>
              <a:gradFill>
                <a:gsLst>
                  <a:gs pos="0">
                    <a:schemeClr val="accent2"/>
                  </a:gs>
                  <a:gs pos="100000">
                    <a:srgbClr val="0077C8"/>
                  </a:gs>
                </a:gsLst>
                <a:lin ang="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20" name="Google Shape;20;p13"/>
              <p:cNvSpPr/>
              <p:nvPr/>
            </p:nvSpPr>
            <p:spPr>
              <a:xfrm>
                <a:off x="608012" y="369887"/>
                <a:ext cx="133351" cy="84138"/>
              </a:xfrm>
              <a:prstGeom prst="ellipse">
                <a:avLst/>
              </a:prstGeom>
              <a:gradFill>
                <a:gsLst>
                  <a:gs pos="0">
                    <a:schemeClr val="accent2"/>
                  </a:gs>
                  <a:gs pos="100000">
                    <a:srgbClr val="0080D7"/>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grpSp>
        <p:grpSp>
          <p:nvGrpSpPr>
            <p:cNvPr id="21" name="Google Shape;21;p13"/>
            <p:cNvGrpSpPr/>
            <p:nvPr/>
          </p:nvGrpSpPr>
          <p:grpSpPr>
            <a:xfrm>
              <a:off x="2816225" y="1497012"/>
              <a:ext cx="2581275" cy="1084264"/>
              <a:chOff x="0" y="0"/>
              <a:chExt cx="2581275" cy="1084263"/>
            </a:xfrm>
          </p:grpSpPr>
          <p:sp>
            <p:nvSpPr>
              <p:cNvPr id="22" name="Google Shape;22;p13"/>
              <p:cNvSpPr/>
              <p:nvPr/>
            </p:nvSpPr>
            <p:spPr>
              <a:xfrm>
                <a:off x="781050" y="481012"/>
                <a:ext cx="1012825" cy="598488"/>
              </a:xfrm>
              <a:prstGeom prst="ellipse">
                <a:avLst/>
              </a:prstGeom>
              <a:gradFill>
                <a:gsLst>
                  <a:gs pos="0">
                    <a:srgbClr val="0077C8"/>
                  </a:gs>
                  <a:gs pos="100000">
                    <a:schemeClr val="accent2"/>
                  </a:gs>
                </a:gsLst>
                <a:lin ang="27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23" name="Google Shape;23;p13"/>
              <p:cNvSpPr/>
              <p:nvPr/>
            </p:nvSpPr>
            <p:spPr>
              <a:xfrm>
                <a:off x="854075" y="519112"/>
                <a:ext cx="862013" cy="527051"/>
              </a:xfrm>
              <a:prstGeom prst="ellipse">
                <a:avLst/>
              </a:prstGeom>
              <a:gradFill>
                <a:gsLst>
                  <a:gs pos="0">
                    <a:schemeClr val="accent2"/>
                  </a:gs>
                  <a:gs pos="100000">
                    <a:srgbClr val="0077C8"/>
                  </a:gs>
                </a:gsLst>
                <a:lin ang="27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24" name="Google Shape;24;p13"/>
              <p:cNvSpPr/>
              <p:nvPr/>
            </p:nvSpPr>
            <p:spPr>
              <a:xfrm>
                <a:off x="896937" y="552450"/>
                <a:ext cx="795339" cy="474663"/>
              </a:xfrm>
              <a:prstGeom prst="ellipse">
                <a:avLst/>
              </a:prstGeom>
              <a:gradFill>
                <a:gsLst>
                  <a:gs pos="0">
                    <a:srgbClr val="007CCF"/>
                  </a:gs>
                  <a:gs pos="100000">
                    <a:schemeClr val="accent2"/>
                  </a:gs>
                </a:gsLst>
                <a:lin ang="27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25" name="Google Shape;25;p13"/>
              <p:cNvSpPr/>
              <p:nvPr/>
            </p:nvSpPr>
            <p:spPr>
              <a:xfrm>
                <a:off x="939800" y="581025"/>
                <a:ext cx="704850" cy="409575"/>
              </a:xfrm>
              <a:prstGeom prst="ellipse">
                <a:avLst/>
              </a:prstGeom>
              <a:gradFill>
                <a:gsLst>
                  <a:gs pos="0">
                    <a:schemeClr val="accent2"/>
                  </a:gs>
                  <a:gs pos="100000">
                    <a:srgbClr val="0077C8"/>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26" name="Google Shape;26;p13"/>
              <p:cNvSpPr/>
              <p:nvPr/>
            </p:nvSpPr>
            <p:spPr>
              <a:xfrm>
                <a:off x="966787" y="593725"/>
                <a:ext cx="655638" cy="381000"/>
              </a:xfrm>
              <a:prstGeom prst="ellipse">
                <a:avLst/>
              </a:prstGeom>
              <a:gradFill>
                <a:gsLst>
                  <a:gs pos="0">
                    <a:schemeClr val="accent2"/>
                  </a:gs>
                  <a:gs pos="100000">
                    <a:srgbClr val="0080D7"/>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27" name="Google Shape;27;p13"/>
              <p:cNvSpPr/>
              <p:nvPr/>
            </p:nvSpPr>
            <p:spPr>
              <a:xfrm>
                <a:off x="1049337" y="627062"/>
                <a:ext cx="485776" cy="304801"/>
              </a:xfrm>
              <a:prstGeom prst="ellipse">
                <a:avLst/>
              </a:prstGeom>
              <a:gradFill>
                <a:gsLst>
                  <a:gs pos="0">
                    <a:schemeClr val="accent2"/>
                  </a:gs>
                  <a:gs pos="100000">
                    <a:srgbClr val="0077C8"/>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28" name="Google Shape;28;p13"/>
              <p:cNvSpPr/>
              <p:nvPr/>
            </p:nvSpPr>
            <p:spPr>
              <a:xfrm>
                <a:off x="1111250" y="674687"/>
                <a:ext cx="360363" cy="214313"/>
              </a:xfrm>
              <a:prstGeom prst="ellipse">
                <a:avLst/>
              </a:prstGeom>
              <a:gradFill>
                <a:gsLst>
                  <a:gs pos="0">
                    <a:schemeClr val="accent2"/>
                  </a:gs>
                  <a:gs pos="100000">
                    <a:srgbClr val="007CCF"/>
                  </a:gs>
                </a:gsLst>
                <a:lin ang="27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29" name="Google Shape;29;p13"/>
              <p:cNvSpPr/>
              <p:nvPr/>
            </p:nvSpPr>
            <p:spPr>
              <a:xfrm>
                <a:off x="1216024" y="739775"/>
                <a:ext cx="142877" cy="95250"/>
              </a:xfrm>
              <a:prstGeom prst="ellipse">
                <a:avLst/>
              </a:prstGeom>
              <a:gradFill>
                <a:gsLst>
                  <a:gs pos="0">
                    <a:schemeClr val="accent2"/>
                  </a:gs>
                  <a:gs pos="100000">
                    <a:srgbClr val="007CCF"/>
                  </a:gs>
                </a:gsLst>
                <a:lin ang="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30" name="Google Shape;30;p13"/>
              <p:cNvSpPr/>
              <p:nvPr/>
            </p:nvSpPr>
            <p:spPr>
              <a:xfrm>
                <a:off x="1284287" y="303212"/>
                <a:ext cx="712789" cy="295276"/>
              </a:xfrm>
              <a:custGeom>
                <a:avLst/>
                <a:gdLst/>
                <a:ahLst/>
                <a:cxnLst/>
                <a:rect l="l" t="t" r="r" b="b"/>
                <a:pathLst>
                  <a:path w="21600" h="21600" extrusionOk="0">
                    <a:moveTo>
                      <a:pt x="289" y="697"/>
                    </a:moveTo>
                    <a:lnTo>
                      <a:pt x="7232" y="2090"/>
                    </a:lnTo>
                    <a:lnTo>
                      <a:pt x="10366" y="4181"/>
                    </a:lnTo>
                    <a:lnTo>
                      <a:pt x="13259" y="6968"/>
                    </a:lnTo>
                    <a:lnTo>
                      <a:pt x="15862" y="9755"/>
                    </a:lnTo>
                    <a:lnTo>
                      <a:pt x="18177" y="13239"/>
                    </a:lnTo>
                    <a:lnTo>
                      <a:pt x="20202" y="17419"/>
                    </a:lnTo>
                    <a:lnTo>
                      <a:pt x="21600" y="21600"/>
                    </a:lnTo>
                    <a:lnTo>
                      <a:pt x="21600" y="18813"/>
                    </a:lnTo>
                    <a:lnTo>
                      <a:pt x="19912" y="14632"/>
                    </a:lnTo>
                    <a:lnTo>
                      <a:pt x="17887" y="11148"/>
                    </a:lnTo>
                    <a:lnTo>
                      <a:pt x="15573" y="7665"/>
                    </a:lnTo>
                    <a:lnTo>
                      <a:pt x="12970" y="5574"/>
                    </a:lnTo>
                    <a:lnTo>
                      <a:pt x="6943" y="1394"/>
                    </a:lnTo>
                    <a:lnTo>
                      <a:pt x="3761" y="697"/>
                    </a:lnTo>
                    <a:lnTo>
                      <a:pt x="289" y="0"/>
                    </a:lnTo>
                    <a:lnTo>
                      <a:pt x="0" y="0"/>
                    </a:lnTo>
                    <a:lnTo>
                      <a:pt x="0" y="697"/>
                    </a:lnTo>
                    <a:lnTo>
                      <a:pt x="289" y="697"/>
                    </a:lnTo>
                    <a:close/>
                  </a:path>
                </a:pathLst>
              </a:custGeom>
              <a:gradFill>
                <a:gsLst>
                  <a:gs pos="0">
                    <a:schemeClr val="accent2"/>
                  </a:gs>
                  <a:gs pos="100000">
                    <a:srgbClr val="007CCF"/>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31" name="Google Shape;31;p13"/>
              <p:cNvSpPr/>
              <p:nvPr/>
            </p:nvSpPr>
            <p:spPr>
              <a:xfrm>
                <a:off x="581025" y="350837"/>
                <a:ext cx="1416051" cy="733426"/>
              </a:xfrm>
              <a:custGeom>
                <a:avLst/>
                <a:gdLst/>
                <a:ahLst/>
                <a:cxnLst/>
                <a:rect l="l" t="t" r="r" b="b"/>
                <a:pathLst>
                  <a:path w="21600" h="21600" extrusionOk="0">
                    <a:moveTo>
                      <a:pt x="558" y="12904"/>
                    </a:moveTo>
                    <a:lnTo>
                      <a:pt x="704" y="10379"/>
                    </a:lnTo>
                    <a:lnTo>
                      <a:pt x="1432" y="8135"/>
                    </a:lnTo>
                    <a:lnTo>
                      <a:pt x="2306" y="6171"/>
                    </a:lnTo>
                    <a:lnTo>
                      <a:pt x="3616" y="4488"/>
                    </a:lnTo>
                    <a:lnTo>
                      <a:pt x="5072" y="2805"/>
                    </a:lnTo>
                    <a:lnTo>
                      <a:pt x="6820" y="1683"/>
                    </a:lnTo>
                    <a:lnTo>
                      <a:pt x="8834" y="1122"/>
                    </a:lnTo>
                    <a:lnTo>
                      <a:pt x="10873" y="842"/>
                    </a:lnTo>
                    <a:lnTo>
                      <a:pt x="12911" y="1122"/>
                    </a:lnTo>
                    <a:lnTo>
                      <a:pt x="14780" y="1683"/>
                    </a:lnTo>
                    <a:lnTo>
                      <a:pt x="16528" y="2805"/>
                    </a:lnTo>
                    <a:lnTo>
                      <a:pt x="17984" y="4488"/>
                    </a:lnTo>
                    <a:lnTo>
                      <a:pt x="19294" y="6171"/>
                    </a:lnTo>
                    <a:lnTo>
                      <a:pt x="20168" y="8135"/>
                    </a:lnTo>
                    <a:lnTo>
                      <a:pt x="20896" y="10379"/>
                    </a:lnTo>
                    <a:lnTo>
                      <a:pt x="21042" y="12904"/>
                    </a:lnTo>
                    <a:lnTo>
                      <a:pt x="20751" y="15429"/>
                    </a:lnTo>
                    <a:lnTo>
                      <a:pt x="20168" y="17673"/>
                    </a:lnTo>
                    <a:lnTo>
                      <a:pt x="19003" y="19917"/>
                    </a:lnTo>
                    <a:lnTo>
                      <a:pt x="17547" y="21600"/>
                    </a:lnTo>
                    <a:lnTo>
                      <a:pt x="18566" y="21600"/>
                    </a:lnTo>
                    <a:lnTo>
                      <a:pt x="19877" y="19917"/>
                    </a:lnTo>
                    <a:lnTo>
                      <a:pt x="20751" y="17673"/>
                    </a:lnTo>
                    <a:lnTo>
                      <a:pt x="21454" y="15429"/>
                    </a:lnTo>
                    <a:lnTo>
                      <a:pt x="21600" y="12904"/>
                    </a:lnTo>
                    <a:lnTo>
                      <a:pt x="21454" y="10379"/>
                    </a:lnTo>
                    <a:lnTo>
                      <a:pt x="20751" y="7855"/>
                    </a:lnTo>
                    <a:lnTo>
                      <a:pt x="19731" y="5610"/>
                    </a:lnTo>
                    <a:lnTo>
                      <a:pt x="18421" y="3927"/>
                    </a:lnTo>
                    <a:lnTo>
                      <a:pt x="16819" y="2244"/>
                    </a:lnTo>
                    <a:lnTo>
                      <a:pt x="15071" y="1122"/>
                    </a:lnTo>
                    <a:lnTo>
                      <a:pt x="13057" y="281"/>
                    </a:lnTo>
                    <a:lnTo>
                      <a:pt x="10873" y="0"/>
                    </a:lnTo>
                    <a:lnTo>
                      <a:pt x="8689" y="281"/>
                    </a:lnTo>
                    <a:lnTo>
                      <a:pt x="6674" y="1122"/>
                    </a:lnTo>
                    <a:lnTo>
                      <a:pt x="4781" y="2244"/>
                    </a:lnTo>
                    <a:lnTo>
                      <a:pt x="3179" y="3927"/>
                    </a:lnTo>
                    <a:lnTo>
                      <a:pt x="1869" y="5610"/>
                    </a:lnTo>
                    <a:lnTo>
                      <a:pt x="849" y="7855"/>
                    </a:lnTo>
                    <a:lnTo>
                      <a:pt x="291" y="10379"/>
                    </a:lnTo>
                    <a:lnTo>
                      <a:pt x="0" y="12904"/>
                    </a:lnTo>
                    <a:lnTo>
                      <a:pt x="146" y="15429"/>
                    </a:lnTo>
                    <a:lnTo>
                      <a:pt x="849" y="17673"/>
                    </a:lnTo>
                    <a:lnTo>
                      <a:pt x="1723" y="19917"/>
                    </a:lnTo>
                    <a:lnTo>
                      <a:pt x="3034" y="21600"/>
                    </a:lnTo>
                    <a:lnTo>
                      <a:pt x="4053" y="21600"/>
                    </a:lnTo>
                    <a:lnTo>
                      <a:pt x="2597" y="19917"/>
                    </a:lnTo>
                    <a:lnTo>
                      <a:pt x="1432" y="17673"/>
                    </a:lnTo>
                    <a:lnTo>
                      <a:pt x="849" y="15429"/>
                    </a:lnTo>
                    <a:lnTo>
                      <a:pt x="558" y="12904"/>
                    </a:lnTo>
                    <a:close/>
                  </a:path>
                </a:pathLst>
              </a:custGeom>
              <a:gradFill>
                <a:gsLst>
                  <a:gs pos="0">
                    <a:schemeClr val="accent2"/>
                  </a:gs>
                  <a:gs pos="100000">
                    <a:srgbClr val="0073C1"/>
                  </a:gs>
                </a:gsLst>
                <a:lin ang="27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32" name="Google Shape;32;p13"/>
              <p:cNvSpPr/>
              <p:nvPr/>
            </p:nvSpPr>
            <p:spPr>
              <a:xfrm>
                <a:off x="485774" y="312737"/>
                <a:ext cx="646114" cy="771526"/>
              </a:xfrm>
              <a:custGeom>
                <a:avLst/>
                <a:gdLst/>
                <a:ahLst/>
                <a:cxnLst/>
                <a:rect l="l" t="t" r="r" b="b"/>
                <a:pathLst>
                  <a:path w="21600" h="21600" extrusionOk="0">
                    <a:moveTo>
                      <a:pt x="958" y="13333"/>
                    </a:moveTo>
                    <a:lnTo>
                      <a:pt x="1277" y="10933"/>
                    </a:lnTo>
                    <a:lnTo>
                      <a:pt x="2554" y="8800"/>
                    </a:lnTo>
                    <a:lnTo>
                      <a:pt x="4416" y="6667"/>
                    </a:lnTo>
                    <a:lnTo>
                      <a:pt x="6969" y="4800"/>
                    </a:lnTo>
                    <a:lnTo>
                      <a:pt x="9842" y="3200"/>
                    </a:lnTo>
                    <a:lnTo>
                      <a:pt x="13354" y="1867"/>
                    </a:lnTo>
                    <a:lnTo>
                      <a:pt x="17503" y="1067"/>
                    </a:lnTo>
                    <a:lnTo>
                      <a:pt x="21600" y="267"/>
                    </a:lnTo>
                    <a:lnTo>
                      <a:pt x="21600" y="0"/>
                    </a:lnTo>
                    <a:lnTo>
                      <a:pt x="17184" y="533"/>
                    </a:lnTo>
                    <a:lnTo>
                      <a:pt x="13034" y="1600"/>
                    </a:lnTo>
                    <a:lnTo>
                      <a:pt x="9523" y="2933"/>
                    </a:lnTo>
                    <a:lnTo>
                      <a:pt x="6331" y="4533"/>
                    </a:lnTo>
                    <a:lnTo>
                      <a:pt x="3831" y="6400"/>
                    </a:lnTo>
                    <a:lnTo>
                      <a:pt x="1596" y="8533"/>
                    </a:lnTo>
                    <a:lnTo>
                      <a:pt x="319" y="10933"/>
                    </a:lnTo>
                    <a:lnTo>
                      <a:pt x="0" y="13333"/>
                    </a:lnTo>
                    <a:lnTo>
                      <a:pt x="319" y="15467"/>
                    </a:lnTo>
                    <a:lnTo>
                      <a:pt x="1596" y="17600"/>
                    </a:lnTo>
                    <a:lnTo>
                      <a:pt x="3511" y="19733"/>
                    </a:lnTo>
                    <a:lnTo>
                      <a:pt x="5693" y="21600"/>
                    </a:lnTo>
                    <a:lnTo>
                      <a:pt x="6969" y="21600"/>
                    </a:lnTo>
                    <a:lnTo>
                      <a:pt x="4416" y="20000"/>
                    </a:lnTo>
                    <a:lnTo>
                      <a:pt x="2554" y="17867"/>
                    </a:lnTo>
                    <a:lnTo>
                      <a:pt x="1277" y="15733"/>
                    </a:lnTo>
                    <a:lnTo>
                      <a:pt x="958" y="13333"/>
                    </a:lnTo>
                    <a:close/>
                  </a:path>
                </a:pathLst>
              </a:custGeom>
              <a:gradFill>
                <a:gsLst>
                  <a:gs pos="0">
                    <a:schemeClr val="accent2"/>
                  </a:gs>
                  <a:gs pos="100000">
                    <a:srgbClr val="007CCF"/>
                  </a:gs>
                </a:gsLst>
                <a:lin ang="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33" name="Google Shape;33;p13"/>
              <p:cNvSpPr/>
              <p:nvPr/>
            </p:nvSpPr>
            <p:spPr>
              <a:xfrm>
                <a:off x="1922462" y="655637"/>
                <a:ext cx="171451" cy="400051"/>
              </a:xfrm>
              <a:custGeom>
                <a:avLst/>
                <a:gdLst/>
                <a:ahLst/>
                <a:cxnLst/>
                <a:rect l="l" t="t" r="r" b="b"/>
                <a:pathLst>
                  <a:path w="21600" h="21600" extrusionOk="0">
                    <a:moveTo>
                      <a:pt x="17966" y="7200"/>
                    </a:moveTo>
                    <a:lnTo>
                      <a:pt x="16755" y="11314"/>
                    </a:lnTo>
                    <a:lnTo>
                      <a:pt x="13121" y="14914"/>
                    </a:lnTo>
                    <a:lnTo>
                      <a:pt x="7267" y="18514"/>
                    </a:lnTo>
                    <a:lnTo>
                      <a:pt x="0" y="21600"/>
                    </a:lnTo>
                    <a:lnTo>
                      <a:pt x="3634" y="21600"/>
                    </a:lnTo>
                    <a:lnTo>
                      <a:pt x="10699" y="18514"/>
                    </a:lnTo>
                    <a:lnTo>
                      <a:pt x="16755" y="14914"/>
                    </a:lnTo>
                    <a:lnTo>
                      <a:pt x="20389" y="11314"/>
                    </a:lnTo>
                    <a:lnTo>
                      <a:pt x="21600" y="7200"/>
                    </a:lnTo>
                    <a:lnTo>
                      <a:pt x="20389" y="3600"/>
                    </a:lnTo>
                    <a:lnTo>
                      <a:pt x="17966" y="0"/>
                    </a:lnTo>
                    <a:lnTo>
                      <a:pt x="13121" y="0"/>
                    </a:lnTo>
                    <a:lnTo>
                      <a:pt x="16755" y="3600"/>
                    </a:lnTo>
                    <a:lnTo>
                      <a:pt x="17966" y="7200"/>
                    </a:lnTo>
                    <a:close/>
                  </a:path>
                </a:pathLst>
              </a:custGeom>
              <a:gradFill>
                <a:gsLst>
                  <a:gs pos="0">
                    <a:srgbClr val="006FBB"/>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34" name="Google Shape;34;p13"/>
              <p:cNvSpPr/>
              <p:nvPr/>
            </p:nvSpPr>
            <p:spPr>
              <a:xfrm>
                <a:off x="463550" y="85725"/>
                <a:ext cx="1325563" cy="238125"/>
              </a:xfrm>
              <a:custGeom>
                <a:avLst/>
                <a:gdLst/>
                <a:ahLst/>
                <a:cxnLst/>
                <a:rect l="l" t="t" r="r" b="b"/>
                <a:pathLst>
                  <a:path w="21600" h="21600" extrusionOk="0">
                    <a:moveTo>
                      <a:pt x="13400" y="2592"/>
                    </a:moveTo>
                    <a:lnTo>
                      <a:pt x="15443" y="3456"/>
                    </a:lnTo>
                    <a:lnTo>
                      <a:pt x="17642" y="4320"/>
                    </a:lnTo>
                    <a:lnTo>
                      <a:pt x="19531" y="6048"/>
                    </a:lnTo>
                    <a:lnTo>
                      <a:pt x="21419" y="8640"/>
                    </a:lnTo>
                    <a:lnTo>
                      <a:pt x="21600" y="6048"/>
                    </a:lnTo>
                    <a:lnTo>
                      <a:pt x="19686" y="3456"/>
                    </a:lnTo>
                    <a:lnTo>
                      <a:pt x="17797" y="1728"/>
                    </a:lnTo>
                    <a:lnTo>
                      <a:pt x="13400" y="0"/>
                    </a:lnTo>
                    <a:lnTo>
                      <a:pt x="9623" y="1728"/>
                    </a:lnTo>
                    <a:lnTo>
                      <a:pt x="6001" y="5184"/>
                    </a:lnTo>
                    <a:lnTo>
                      <a:pt x="2846" y="11232"/>
                    </a:lnTo>
                    <a:lnTo>
                      <a:pt x="0" y="19008"/>
                    </a:lnTo>
                    <a:lnTo>
                      <a:pt x="491" y="21600"/>
                    </a:lnTo>
                    <a:lnTo>
                      <a:pt x="3156" y="13824"/>
                    </a:lnTo>
                    <a:lnTo>
                      <a:pt x="6312" y="7776"/>
                    </a:lnTo>
                    <a:lnTo>
                      <a:pt x="9778" y="4320"/>
                    </a:lnTo>
                    <a:lnTo>
                      <a:pt x="13400" y="2592"/>
                    </a:lnTo>
                    <a:close/>
                  </a:path>
                </a:pathLst>
              </a:custGeom>
              <a:solidFill>
                <a:schemeClr val="accent2"/>
              </a:soli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35" name="Google Shape;35;p13"/>
              <p:cNvSpPr/>
              <p:nvPr/>
            </p:nvSpPr>
            <p:spPr>
              <a:xfrm>
                <a:off x="144462" y="352425"/>
                <a:ext cx="271463" cy="731838"/>
              </a:xfrm>
              <a:custGeom>
                <a:avLst/>
                <a:gdLst/>
                <a:ahLst/>
                <a:cxnLst/>
                <a:rect l="l" t="t" r="r" b="b"/>
                <a:pathLst>
                  <a:path w="21600" h="21600" extrusionOk="0">
                    <a:moveTo>
                      <a:pt x="3916" y="12323"/>
                    </a:moveTo>
                    <a:lnTo>
                      <a:pt x="5432" y="8949"/>
                    </a:lnTo>
                    <a:lnTo>
                      <a:pt x="8463" y="6138"/>
                    </a:lnTo>
                    <a:lnTo>
                      <a:pt x="14653" y="3374"/>
                    </a:lnTo>
                    <a:lnTo>
                      <a:pt x="21600" y="843"/>
                    </a:lnTo>
                    <a:lnTo>
                      <a:pt x="19326" y="0"/>
                    </a:lnTo>
                    <a:lnTo>
                      <a:pt x="10863" y="2811"/>
                    </a:lnTo>
                    <a:lnTo>
                      <a:pt x="5432" y="5623"/>
                    </a:lnTo>
                    <a:lnTo>
                      <a:pt x="1642" y="8949"/>
                    </a:lnTo>
                    <a:lnTo>
                      <a:pt x="0" y="12323"/>
                    </a:lnTo>
                    <a:lnTo>
                      <a:pt x="758" y="14853"/>
                    </a:lnTo>
                    <a:lnTo>
                      <a:pt x="3158" y="17102"/>
                    </a:lnTo>
                    <a:lnTo>
                      <a:pt x="6189" y="19351"/>
                    </a:lnTo>
                    <a:lnTo>
                      <a:pt x="10863" y="21600"/>
                    </a:lnTo>
                    <a:lnTo>
                      <a:pt x="15411" y="21600"/>
                    </a:lnTo>
                    <a:lnTo>
                      <a:pt x="10863" y="19351"/>
                    </a:lnTo>
                    <a:lnTo>
                      <a:pt x="6947" y="17102"/>
                    </a:lnTo>
                    <a:lnTo>
                      <a:pt x="4674" y="14853"/>
                    </a:lnTo>
                    <a:lnTo>
                      <a:pt x="3916" y="12323"/>
                    </a:lnTo>
                    <a:close/>
                  </a:path>
                </a:pathLst>
              </a:custGeom>
              <a:solidFill>
                <a:schemeClr val="accent2"/>
              </a:soli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36" name="Google Shape;36;p13"/>
              <p:cNvSpPr/>
              <p:nvPr/>
            </p:nvSpPr>
            <p:spPr>
              <a:xfrm>
                <a:off x="1865312" y="190500"/>
                <a:ext cx="571501" cy="893763"/>
              </a:xfrm>
              <a:custGeom>
                <a:avLst/>
                <a:gdLst/>
                <a:ahLst/>
                <a:cxnLst/>
                <a:rect l="l" t="t" r="r" b="b"/>
                <a:pathLst>
                  <a:path w="21600" h="21600" extrusionOk="0">
                    <a:moveTo>
                      <a:pt x="21600" y="14004"/>
                    </a:moveTo>
                    <a:lnTo>
                      <a:pt x="21180" y="11702"/>
                    </a:lnTo>
                    <a:lnTo>
                      <a:pt x="20100" y="9630"/>
                    </a:lnTo>
                    <a:lnTo>
                      <a:pt x="18300" y="7827"/>
                    </a:lnTo>
                    <a:lnTo>
                      <a:pt x="15720" y="5985"/>
                    </a:lnTo>
                    <a:lnTo>
                      <a:pt x="12780" y="4144"/>
                    </a:lnTo>
                    <a:lnTo>
                      <a:pt x="9540" y="2532"/>
                    </a:lnTo>
                    <a:lnTo>
                      <a:pt x="5520" y="1151"/>
                    </a:lnTo>
                    <a:lnTo>
                      <a:pt x="1140" y="0"/>
                    </a:lnTo>
                    <a:lnTo>
                      <a:pt x="0" y="460"/>
                    </a:lnTo>
                    <a:lnTo>
                      <a:pt x="4020" y="1611"/>
                    </a:lnTo>
                    <a:lnTo>
                      <a:pt x="8040" y="2993"/>
                    </a:lnTo>
                    <a:lnTo>
                      <a:pt x="11340" y="4374"/>
                    </a:lnTo>
                    <a:lnTo>
                      <a:pt x="14280" y="6215"/>
                    </a:lnTo>
                    <a:lnTo>
                      <a:pt x="16440" y="8057"/>
                    </a:lnTo>
                    <a:lnTo>
                      <a:pt x="17940" y="9860"/>
                    </a:lnTo>
                    <a:lnTo>
                      <a:pt x="19020" y="11932"/>
                    </a:lnTo>
                    <a:lnTo>
                      <a:pt x="19380" y="14004"/>
                    </a:lnTo>
                    <a:lnTo>
                      <a:pt x="19020" y="16075"/>
                    </a:lnTo>
                    <a:lnTo>
                      <a:pt x="17940" y="17917"/>
                    </a:lnTo>
                    <a:lnTo>
                      <a:pt x="16440" y="19758"/>
                    </a:lnTo>
                    <a:lnTo>
                      <a:pt x="14280" y="21600"/>
                    </a:lnTo>
                    <a:lnTo>
                      <a:pt x="16080" y="21600"/>
                    </a:lnTo>
                    <a:lnTo>
                      <a:pt x="18660" y="19758"/>
                    </a:lnTo>
                    <a:lnTo>
                      <a:pt x="20100" y="17917"/>
                    </a:lnTo>
                    <a:lnTo>
                      <a:pt x="21180" y="16075"/>
                    </a:lnTo>
                    <a:lnTo>
                      <a:pt x="21600" y="14004"/>
                    </a:lnTo>
                    <a:close/>
                  </a:path>
                </a:pathLst>
              </a:custGeom>
              <a:gradFill>
                <a:gsLst>
                  <a:gs pos="0">
                    <a:srgbClr val="0077C8"/>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37" name="Google Shape;37;p13"/>
              <p:cNvSpPr/>
              <p:nvPr/>
            </p:nvSpPr>
            <p:spPr>
              <a:xfrm>
                <a:off x="860425" y="0"/>
                <a:ext cx="1711325" cy="674688"/>
              </a:xfrm>
              <a:custGeom>
                <a:avLst/>
                <a:gdLst/>
                <a:ahLst/>
                <a:cxnLst/>
                <a:rect l="l" t="t" r="r" b="b"/>
                <a:pathLst>
                  <a:path w="21600" h="21600" extrusionOk="0">
                    <a:moveTo>
                      <a:pt x="21099" y="21600"/>
                    </a:moveTo>
                    <a:lnTo>
                      <a:pt x="21600" y="21295"/>
                    </a:lnTo>
                    <a:lnTo>
                      <a:pt x="21360" y="19160"/>
                    </a:lnTo>
                    <a:lnTo>
                      <a:pt x="20979" y="17077"/>
                    </a:lnTo>
                    <a:lnTo>
                      <a:pt x="19757" y="12808"/>
                    </a:lnTo>
                    <a:lnTo>
                      <a:pt x="18174" y="9148"/>
                    </a:lnTo>
                    <a:lnTo>
                      <a:pt x="16230" y="6099"/>
                    </a:lnTo>
                    <a:lnTo>
                      <a:pt x="13906" y="3659"/>
                    </a:lnTo>
                    <a:lnTo>
                      <a:pt x="11221" y="1525"/>
                    </a:lnTo>
                    <a:lnTo>
                      <a:pt x="8416" y="305"/>
                    </a:lnTo>
                    <a:lnTo>
                      <a:pt x="5370" y="0"/>
                    </a:lnTo>
                    <a:lnTo>
                      <a:pt x="2685" y="305"/>
                    </a:lnTo>
                    <a:lnTo>
                      <a:pt x="0" y="1220"/>
                    </a:lnTo>
                    <a:lnTo>
                      <a:pt x="240" y="1830"/>
                    </a:lnTo>
                    <a:lnTo>
                      <a:pt x="2685" y="915"/>
                    </a:lnTo>
                    <a:lnTo>
                      <a:pt x="5370" y="610"/>
                    </a:lnTo>
                    <a:lnTo>
                      <a:pt x="8416" y="915"/>
                    </a:lnTo>
                    <a:lnTo>
                      <a:pt x="11101" y="2135"/>
                    </a:lnTo>
                    <a:lnTo>
                      <a:pt x="13665" y="4269"/>
                    </a:lnTo>
                    <a:lnTo>
                      <a:pt x="15990" y="6709"/>
                    </a:lnTo>
                    <a:lnTo>
                      <a:pt x="17933" y="9758"/>
                    </a:lnTo>
                    <a:lnTo>
                      <a:pt x="19396" y="13417"/>
                    </a:lnTo>
                    <a:lnTo>
                      <a:pt x="20017" y="15247"/>
                    </a:lnTo>
                    <a:lnTo>
                      <a:pt x="20498" y="17382"/>
                    </a:lnTo>
                    <a:lnTo>
                      <a:pt x="20859" y="19465"/>
                    </a:lnTo>
                    <a:lnTo>
                      <a:pt x="21099" y="21600"/>
                    </a:lnTo>
                    <a:close/>
                  </a:path>
                </a:pathLst>
              </a:custGeom>
              <a:gradFill>
                <a:gsLst>
                  <a:gs pos="0">
                    <a:srgbClr val="0077C8"/>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38" name="Google Shape;38;p13"/>
              <p:cNvSpPr/>
              <p:nvPr/>
            </p:nvSpPr>
            <p:spPr>
              <a:xfrm>
                <a:off x="2425700" y="712787"/>
                <a:ext cx="155575" cy="371476"/>
              </a:xfrm>
              <a:custGeom>
                <a:avLst/>
                <a:gdLst/>
                <a:ahLst/>
                <a:cxnLst/>
                <a:rect l="l" t="t" r="r" b="b"/>
                <a:pathLst>
                  <a:path w="21600" h="21600" extrusionOk="0">
                    <a:moveTo>
                      <a:pt x="0" y="21600"/>
                    </a:moveTo>
                    <a:lnTo>
                      <a:pt x="5510" y="21600"/>
                    </a:lnTo>
                    <a:lnTo>
                      <a:pt x="12122" y="17169"/>
                    </a:lnTo>
                    <a:lnTo>
                      <a:pt x="17633" y="12738"/>
                    </a:lnTo>
                    <a:lnTo>
                      <a:pt x="20278" y="8308"/>
                    </a:lnTo>
                    <a:lnTo>
                      <a:pt x="21600" y="3323"/>
                    </a:lnTo>
                    <a:lnTo>
                      <a:pt x="21600" y="0"/>
                    </a:lnTo>
                    <a:lnTo>
                      <a:pt x="16310" y="0"/>
                    </a:lnTo>
                    <a:lnTo>
                      <a:pt x="16310" y="3323"/>
                    </a:lnTo>
                    <a:lnTo>
                      <a:pt x="14767" y="8308"/>
                    </a:lnTo>
                    <a:lnTo>
                      <a:pt x="12122" y="12738"/>
                    </a:lnTo>
                    <a:lnTo>
                      <a:pt x="6833" y="17169"/>
                    </a:lnTo>
                    <a:lnTo>
                      <a:pt x="0" y="21600"/>
                    </a:lnTo>
                    <a:close/>
                  </a:path>
                </a:pathLst>
              </a:custGeom>
              <a:gradFill>
                <a:gsLst>
                  <a:gs pos="0">
                    <a:srgbClr val="0077C8"/>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39" name="Google Shape;39;p13"/>
              <p:cNvSpPr/>
              <p:nvPr/>
            </p:nvSpPr>
            <p:spPr>
              <a:xfrm>
                <a:off x="0" y="66675"/>
                <a:ext cx="763588" cy="1017588"/>
              </a:xfrm>
              <a:custGeom>
                <a:avLst/>
                <a:gdLst/>
                <a:ahLst/>
                <a:cxnLst/>
                <a:rect l="l" t="t" r="r" b="b"/>
                <a:pathLst>
                  <a:path w="21600" h="21600" extrusionOk="0">
                    <a:moveTo>
                      <a:pt x="808" y="14928"/>
                    </a:moveTo>
                    <a:lnTo>
                      <a:pt x="1078" y="12502"/>
                    </a:lnTo>
                    <a:lnTo>
                      <a:pt x="2470" y="10278"/>
                    </a:lnTo>
                    <a:lnTo>
                      <a:pt x="4086" y="8290"/>
                    </a:lnTo>
                    <a:lnTo>
                      <a:pt x="6556" y="6268"/>
                    </a:lnTo>
                    <a:lnTo>
                      <a:pt x="9565" y="4448"/>
                    </a:lnTo>
                    <a:lnTo>
                      <a:pt x="13113" y="2831"/>
                    </a:lnTo>
                    <a:lnTo>
                      <a:pt x="17244" y="1617"/>
                    </a:lnTo>
                    <a:lnTo>
                      <a:pt x="21600" y="404"/>
                    </a:lnTo>
                    <a:lnTo>
                      <a:pt x="20522" y="0"/>
                    </a:lnTo>
                    <a:lnTo>
                      <a:pt x="16121" y="1213"/>
                    </a:lnTo>
                    <a:lnTo>
                      <a:pt x="12304" y="2628"/>
                    </a:lnTo>
                    <a:lnTo>
                      <a:pt x="8757" y="4246"/>
                    </a:lnTo>
                    <a:lnTo>
                      <a:pt x="5748" y="6066"/>
                    </a:lnTo>
                    <a:lnTo>
                      <a:pt x="3278" y="8087"/>
                    </a:lnTo>
                    <a:lnTo>
                      <a:pt x="1662" y="10278"/>
                    </a:lnTo>
                    <a:lnTo>
                      <a:pt x="269" y="12502"/>
                    </a:lnTo>
                    <a:lnTo>
                      <a:pt x="0" y="14928"/>
                    </a:lnTo>
                    <a:lnTo>
                      <a:pt x="269" y="16748"/>
                    </a:lnTo>
                    <a:lnTo>
                      <a:pt x="808" y="18365"/>
                    </a:lnTo>
                    <a:lnTo>
                      <a:pt x="1931" y="19983"/>
                    </a:lnTo>
                    <a:lnTo>
                      <a:pt x="3278" y="21600"/>
                    </a:lnTo>
                    <a:lnTo>
                      <a:pt x="4356" y="21600"/>
                    </a:lnTo>
                    <a:lnTo>
                      <a:pt x="3009" y="19983"/>
                    </a:lnTo>
                    <a:lnTo>
                      <a:pt x="1931" y="18365"/>
                    </a:lnTo>
                    <a:lnTo>
                      <a:pt x="1078" y="16748"/>
                    </a:lnTo>
                    <a:lnTo>
                      <a:pt x="808" y="14928"/>
                    </a:lnTo>
                    <a:close/>
                  </a:path>
                </a:pathLst>
              </a:custGeom>
              <a:solidFill>
                <a:schemeClr val="accent2"/>
              </a:soli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grpSp>
        <p:grpSp>
          <p:nvGrpSpPr>
            <p:cNvPr id="40" name="Google Shape;40;p13"/>
            <p:cNvGrpSpPr/>
            <p:nvPr/>
          </p:nvGrpSpPr>
          <p:grpSpPr>
            <a:xfrm>
              <a:off x="6550025" y="1066800"/>
              <a:ext cx="2144714" cy="1303339"/>
              <a:chOff x="0" y="0"/>
              <a:chExt cx="2144713" cy="1303338"/>
            </a:xfrm>
          </p:grpSpPr>
          <p:sp>
            <p:nvSpPr>
              <p:cNvPr id="41" name="Google Shape;41;p13"/>
              <p:cNvSpPr/>
              <p:nvPr/>
            </p:nvSpPr>
            <p:spPr>
              <a:xfrm>
                <a:off x="114300" y="66675"/>
                <a:ext cx="1906588" cy="1160463"/>
              </a:xfrm>
              <a:custGeom>
                <a:avLst/>
                <a:gdLst/>
                <a:ahLst/>
                <a:cxnLst/>
                <a:rect l="l" t="t" r="r" b="b"/>
                <a:pathLst>
                  <a:path w="21600" h="21600" extrusionOk="0">
                    <a:moveTo>
                      <a:pt x="10863" y="0"/>
                    </a:moveTo>
                    <a:lnTo>
                      <a:pt x="8705" y="177"/>
                    </a:lnTo>
                    <a:lnTo>
                      <a:pt x="6654" y="886"/>
                    </a:lnTo>
                    <a:lnTo>
                      <a:pt x="4730" y="1773"/>
                    </a:lnTo>
                    <a:lnTo>
                      <a:pt x="3219" y="3191"/>
                    </a:lnTo>
                    <a:lnTo>
                      <a:pt x="1816" y="4787"/>
                    </a:lnTo>
                    <a:lnTo>
                      <a:pt x="863" y="6560"/>
                    </a:lnTo>
                    <a:lnTo>
                      <a:pt x="216" y="8687"/>
                    </a:lnTo>
                    <a:lnTo>
                      <a:pt x="0" y="10815"/>
                    </a:lnTo>
                    <a:lnTo>
                      <a:pt x="108" y="11849"/>
                    </a:lnTo>
                    <a:lnTo>
                      <a:pt x="216" y="12913"/>
                    </a:lnTo>
                    <a:lnTo>
                      <a:pt x="863" y="15040"/>
                    </a:lnTo>
                    <a:lnTo>
                      <a:pt x="1816" y="16813"/>
                    </a:lnTo>
                    <a:lnTo>
                      <a:pt x="3219" y="18409"/>
                    </a:lnTo>
                    <a:lnTo>
                      <a:pt x="4730" y="19827"/>
                    </a:lnTo>
                    <a:lnTo>
                      <a:pt x="6654" y="20714"/>
                    </a:lnTo>
                    <a:lnTo>
                      <a:pt x="8705" y="21423"/>
                    </a:lnTo>
                    <a:lnTo>
                      <a:pt x="10863" y="21600"/>
                    </a:lnTo>
                    <a:lnTo>
                      <a:pt x="13003" y="21423"/>
                    </a:lnTo>
                    <a:lnTo>
                      <a:pt x="15053" y="20714"/>
                    </a:lnTo>
                    <a:lnTo>
                      <a:pt x="16870" y="19827"/>
                    </a:lnTo>
                    <a:lnTo>
                      <a:pt x="18489" y="18409"/>
                    </a:lnTo>
                    <a:lnTo>
                      <a:pt x="19784" y="16813"/>
                    </a:lnTo>
                    <a:lnTo>
                      <a:pt x="20737" y="15040"/>
                    </a:lnTo>
                    <a:lnTo>
                      <a:pt x="21384" y="12913"/>
                    </a:lnTo>
                    <a:lnTo>
                      <a:pt x="21600" y="11849"/>
                    </a:lnTo>
                    <a:lnTo>
                      <a:pt x="21600" y="9751"/>
                    </a:lnTo>
                    <a:lnTo>
                      <a:pt x="21384" y="8687"/>
                    </a:lnTo>
                    <a:lnTo>
                      <a:pt x="20737" y="6560"/>
                    </a:lnTo>
                    <a:lnTo>
                      <a:pt x="19784" y="4787"/>
                    </a:lnTo>
                    <a:lnTo>
                      <a:pt x="18489" y="3191"/>
                    </a:lnTo>
                    <a:lnTo>
                      <a:pt x="16870" y="1773"/>
                    </a:lnTo>
                    <a:lnTo>
                      <a:pt x="15053" y="886"/>
                    </a:lnTo>
                    <a:lnTo>
                      <a:pt x="13003" y="177"/>
                    </a:lnTo>
                    <a:lnTo>
                      <a:pt x="10863" y="0"/>
                    </a:lnTo>
                    <a:close/>
                    <a:moveTo>
                      <a:pt x="10863" y="20891"/>
                    </a:moveTo>
                    <a:lnTo>
                      <a:pt x="8813" y="20714"/>
                    </a:lnTo>
                    <a:lnTo>
                      <a:pt x="6870" y="20182"/>
                    </a:lnTo>
                    <a:lnTo>
                      <a:pt x="5162" y="19118"/>
                    </a:lnTo>
                    <a:lnTo>
                      <a:pt x="3651" y="18054"/>
                    </a:lnTo>
                    <a:lnTo>
                      <a:pt x="2356" y="16459"/>
                    </a:lnTo>
                    <a:lnTo>
                      <a:pt x="1493" y="14686"/>
                    </a:lnTo>
                    <a:lnTo>
                      <a:pt x="863" y="12913"/>
                    </a:lnTo>
                    <a:lnTo>
                      <a:pt x="755" y="11849"/>
                    </a:lnTo>
                    <a:lnTo>
                      <a:pt x="647" y="10815"/>
                    </a:lnTo>
                    <a:lnTo>
                      <a:pt x="755" y="9751"/>
                    </a:lnTo>
                    <a:lnTo>
                      <a:pt x="863" y="8865"/>
                    </a:lnTo>
                    <a:lnTo>
                      <a:pt x="1493" y="6914"/>
                    </a:lnTo>
                    <a:lnTo>
                      <a:pt x="2356" y="5141"/>
                    </a:lnTo>
                    <a:lnTo>
                      <a:pt x="3651" y="3723"/>
                    </a:lnTo>
                    <a:lnTo>
                      <a:pt x="5162" y="2482"/>
                    </a:lnTo>
                    <a:lnTo>
                      <a:pt x="6870" y="1596"/>
                    </a:lnTo>
                    <a:lnTo>
                      <a:pt x="8813" y="886"/>
                    </a:lnTo>
                    <a:lnTo>
                      <a:pt x="10863" y="709"/>
                    </a:lnTo>
                    <a:lnTo>
                      <a:pt x="12895" y="886"/>
                    </a:lnTo>
                    <a:lnTo>
                      <a:pt x="14838" y="1596"/>
                    </a:lnTo>
                    <a:lnTo>
                      <a:pt x="16546" y="2482"/>
                    </a:lnTo>
                    <a:lnTo>
                      <a:pt x="18057" y="3723"/>
                    </a:lnTo>
                    <a:lnTo>
                      <a:pt x="19244" y="5141"/>
                    </a:lnTo>
                    <a:lnTo>
                      <a:pt x="20215" y="6914"/>
                    </a:lnTo>
                    <a:lnTo>
                      <a:pt x="20737" y="8865"/>
                    </a:lnTo>
                    <a:lnTo>
                      <a:pt x="20953" y="10815"/>
                    </a:lnTo>
                    <a:lnTo>
                      <a:pt x="20737" y="12913"/>
                    </a:lnTo>
                    <a:lnTo>
                      <a:pt x="20215" y="14686"/>
                    </a:lnTo>
                    <a:lnTo>
                      <a:pt x="19244" y="16459"/>
                    </a:lnTo>
                    <a:lnTo>
                      <a:pt x="18057" y="18054"/>
                    </a:lnTo>
                    <a:lnTo>
                      <a:pt x="16546" y="19118"/>
                    </a:lnTo>
                    <a:lnTo>
                      <a:pt x="14838" y="20182"/>
                    </a:lnTo>
                    <a:lnTo>
                      <a:pt x="12895" y="20714"/>
                    </a:lnTo>
                    <a:lnTo>
                      <a:pt x="10863" y="20891"/>
                    </a:lnTo>
                    <a:close/>
                  </a:path>
                </a:pathLst>
              </a:custGeom>
              <a:gradFill>
                <a:gsLst>
                  <a:gs pos="0">
                    <a:schemeClr val="accent2"/>
                  </a:gs>
                  <a:gs pos="100000">
                    <a:srgbClr val="088CE5"/>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42" name="Google Shape;42;p13"/>
              <p:cNvSpPr/>
              <p:nvPr/>
            </p:nvSpPr>
            <p:spPr>
              <a:xfrm>
                <a:off x="0" y="9525"/>
                <a:ext cx="863600" cy="1169988"/>
              </a:xfrm>
              <a:custGeom>
                <a:avLst/>
                <a:gdLst/>
                <a:ahLst/>
                <a:cxnLst/>
                <a:rect l="l" t="t" r="r" b="b"/>
                <a:pathLst>
                  <a:path w="21600" h="21600" extrusionOk="0">
                    <a:moveTo>
                      <a:pt x="953" y="11782"/>
                    </a:moveTo>
                    <a:lnTo>
                      <a:pt x="1429" y="9672"/>
                    </a:lnTo>
                    <a:lnTo>
                      <a:pt x="2621" y="7737"/>
                    </a:lnTo>
                    <a:lnTo>
                      <a:pt x="4288" y="5979"/>
                    </a:lnTo>
                    <a:lnTo>
                      <a:pt x="6869" y="4396"/>
                    </a:lnTo>
                    <a:lnTo>
                      <a:pt x="9966" y="2989"/>
                    </a:lnTo>
                    <a:lnTo>
                      <a:pt x="13301" y="1758"/>
                    </a:lnTo>
                    <a:lnTo>
                      <a:pt x="17312" y="879"/>
                    </a:lnTo>
                    <a:lnTo>
                      <a:pt x="21600" y="352"/>
                    </a:lnTo>
                    <a:lnTo>
                      <a:pt x="21600" y="0"/>
                    </a:lnTo>
                    <a:lnTo>
                      <a:pt x="17074" y="528"/>
                    </a:lnTo>
                    <a:lnTo>
                      <a:pt x="13063" y="1407"/>
                    </a:lnTo>
                    <a:lnTo>
                      <a:pt x="9251" y="2638"/>
                    </a:lnTo>
                    <a:lnTo>
                      <a:pt x="6154" y="4045"/>
                    </a:lnTo>
                    <a:lnTo>
                      <a:pt x="3574" y="5803"/>
                    </a:lnTo>
                    <a:lnTo>
                      <a:pt x="1668" y="7561"/>
                    </a:lnTo>
                    <a:lnTo>
                      <a:pt x="476" y="9672"/>
                    </a:lnTo>
                    <a:lnTo>
                      <a:pt x="0" y="11782"/>
                    </a:lnTo>
                    <a:lnTo>
                      <a:pt x="238" y="13335"/>
                    </a:lnTo>
                    <a:lnTo>
                      <a:pt x="715" y="14742"/>
                    </a:lnTo>
                    <a:lnTo>
                      <a:pt x="1668" y="15973"/>
                    </a:lnTo>
                    <a:lnTo>
                      <a:pt x="3097" y="17380"/>
                    </a:lnTo>
                    <a:lnTo>
                      <a:pt x="4526" y="18611"/>
                    </a:lnTo>
                    <a:lnTo>
                      <a:pt x="6393" y="19666"/>
                    </a:lnTo>
                    <a:lnTo>
                      <a:pt x="8775" y="20721"/>
                    </a:lnTo>
                    <a:lnTo>
                      <a:pt x="11157" y="21600"/>
                    </a:lnTo>
                    <a:lnTo>
                      <a:pt x="12825" y="21600"/>
                    </a:lnTo>
                    <a:lnTo>
                      <a:pt x="10204" y="20721"/>
                    </a:lnTo>
                    <a:lnTo>
                      <a:pt x="5916" y="18611"/>
                    </a:lnTo>
                    <a:lnTo>
                      <a:pt x="4288" y="17380"/>
                    </a:lnTo>
                    <a:lnTo>
                      <a:pt x="2859" y="16149"/>
                    </a:lnTo>
                    <a:lnTo>
                      <a:pt x="1906" y="14742"/>
                    </a:lnTo>
                    <a:lnTo>
                      <a:pt x="1191" y="13335"/>
                    </a:lnTo>
                    <a:lnTo>
                      <a:pt x="953" y="11782"/>
                    </a:lnTo>
                    <a:close/>
                  </a:path>
                </a:pathLst>
              </a:custGeom>
              <a:gradFill>
                <a:gsLst>
                  <a:gs pos="0">
                    <a:schemeClr val="accent2"/>
                  </a:gs>
                  <a:gs pos="100000">
                    <a:srgbClr val="088CE5"/>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43" name="Google Shape;43;p13"/>
              <p:cNvSpPr/>
              <p:nvPr/>
            </p:nvSpPr>
            <p:spPr>
              <a:xfrm>
                <a:off x="1054100" y="0"/>
                <a:ext cx="966788" cy="400050"/>
              </a:xfrm>
              <a:custGeom>
                <a:avLst/>
                <a:gdLst/>
                <a:ahLst/>
                <a:cxnLst/>
                <a:rect l="l" t="t" r="r" b="b"/>
                <a:pathLst>
                  <a:path w="21600" h="21600" extrusionOk="0">
                    <a:moveTo>
                      <a:pt x="426" y="1029"/>
                    </a:moveTo>
                    <a:lnTo>
                      <a:pt x="4008" y="1543"/>
                    </a:lnTo>
                    <a:lnTo>
                      <a:pt x="7200" y="2571"/>
                    </a:lnTo>
                    <a:lnTo>
                      <a:pt x="10357" y="4114"/>
                    </a:lnTo>
                    <a:lnTo>
                      <a:pt x="13336" y="6686"/>
                    </a:lnTo>
                    <a:lnTo>
                      <a:pt x="15890" y="9771"/>
                    </a:lnTo>
                    <a:lnTo>
                      <a:pt x="18231" y="13371"/>
                    </a:lnTo>
                    <a:lnTo>
                      <a:pt x="20110" y="16971"/>
                    </a:lnTo>
                    <a:lnTo>
                      <a:pt x="21600" y="21600"/>
                    </a:lnTo>
                    <a:lnTo>
                      <a:pt x="21600" y="18514"/>
                    </a:lnTo>
                    <a:lnTo>
                      <a:pt x="19898" y="14400"/>
                    </a:lnTo>
                    <a:lnTo>
                      <a:pt x="17805" y="10800"/>
                    </a:lnTo>
                    <a:lnTo>
                      <a:pt x="15464" y="7714"/>
                    </a:lnTo>
                    <a:lnTo>
                      <a:pt x="12910" y="5143"/>
                    </a:lnTo>
                    <a:lnTo>
                      <a:pt x="10144" y="3086"/>
                    </a:lnTo>
                    <a:lnTo>
                      <a:pt x="6987" y="1543"/>
                    </a:lnTo>
                    <a:lnTo>
                      <a:pt x="3795" y="514"/>
                    </a:lnTo>
                    <a:lnTo>
                      <a:pt x="426" y="0"/>
                    </a:lnTo>
                    <a:lnTo>
                      <a:pt x="0" y="0"/>
                    </a:lnTo>
                    <a:lnTo>
                      <a:pt x="0" y="1029"/>
                    </a:lnTo>
                    <a:lnTo>
                      <a:pt x="426" y="1029"/>
                    </a:lnTo>
                    <a:close/>
                  </a:path>
                </a:pathLst>
              </a:custGeom>
              <a:gradFill>
                <a:gsLst>
                  <a:gs pos="0">
                    <a:schemeClr val="accent2"/>
                  </a:gs>
                  <a:gs pos="100000">
                    <a:srgbClr val="0F8FE6"/>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44" name="Google Shape;44;p13"/>
              <p:cNvSpPr/>
              <p:nvPr/>
            </p:nvSpPr>
            <p:spPr>
              <a:xfrm>
                <a:off x="1774825" y="1027112"/>
                <a:ext cx="114300" cy="85726"/>
              </a:xfrm>
              <a:custGeom>
                <a:avLst/>
                <a:gdLst/>
                <a:ahLst/>
                <a:cxnLst/>
                <a:rect l="l" t="t" r="r" b="b"/>
                <a:pathLst>
                  <a:path w="21600" h="21600" extrusionOk="0">
                    <a:moveTo>
                      <a:pt x="21600" y="0"/>
                    </a:moveTo>
                    <a:lnTo>
                      <a:pt x="10800" y="12000"/>
                    </a:lnTo>
                    <a:lnTo>
                      <a:pt x="0" y="21600"/>
                    </a:lnTo>
                    <a:lnTo>
                      <a:pt x="10800" y="21600"/>
                    </a:lnTo>
                    <a:lnTo>
                      <a:pt x="16200" y="16800"/>
                    </a:lnTo>
                    <a:lnTo>
                      <a:pt x="21600" y="9600"/>
                    </a:lnTo>
                    <a:lnTo>
                      <a:pt x="21600" y="0"/>
                    </a:lnTo>
                    <a:close/>
                  </a:path>
                </a:pathLst>
              </a:cu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45" name="Google Shape;45;p13"/>
              <p:cNvSpPr/>
              <p:nvPr/>
            </p:nvSpPr>
            <p:spPr>
              <a:xfrm>
                <a:off x="598487" y="1131887"/>
                <a:ext cx="1119188" cy="171451"/>
              </a:xfrm>
              <a:custGeom>
                <a:avLst/>
                <a:gdLst/>
                <a:ahLst/>
                <a:cxnLst/>
                <a:rect l="l" t="t" r="r" b="b"/>
                <a:pathLst>
                  <a:path w="21600" h="21600" extrusionOk="0">
                    <a:moveTo>
                      <a:pt x="9161" y="18000"/>
                    </a:moveTo>
                    <a:lnTo>
                      <a:pt x="6771" y="18000"/>
                    </a:lnTo>
                    <a:lnTo>
                      <a:pt x="4381" y="15600"/>
                    </a:lnTo>
                    <a:lnTo>
                      <a:pt x="0" y="9600"/>
                    </a:lnTo>
                    <a:lnTo>
                      <a:pt x="0" y="13200"/>
                    </a:lnTo>
                    <a:lnTo>
                      <a:pt x="4381" y="19200"/>
                    </a:lnTo>
                    <a:lnTo>
                      <a:pt x="6771" y="21600"/>
                    </a:lnTo>
                    <a:lnTo>
                      <a:pt x="9161" y="21600"/>
                    </a:lnTo>
                    <a:lnTo>
                      <a:pt x="12623" y="20400"/>
                    </a:lnTo>
                    <a:lnTo>
                      <a:pt x="15932" y="16800"/>
                    </a:lnTo>
                    <a:lnTo>
                      <a:pt x="18843" y="12000"/>
                    </a:lnTo>
                    <a:lnTo>
                      <a:pt x="21600" y="4800"/>
                    </a:lnTo>
                    <a:lnTo>
                      <a:pt x="21600" y="0"/>
                    </a:lnTo>
                    <a:lnTo>
                      <a:pt x="18843" y="8400"/>
                    </a:lnTo>
                    <a:lnTo>
                      <a:pt x="15932" y="13200"/>
                    </a:lnTo>
                    <a:lnTo>
                      <a:pt x="12623" y="16800"/>
                    </a:lnTo>
                    <a:lnTo>
                      <a:pt x="9161" y="18000"/>
                    </a:lnTo>
                    <a:close/>
                  </a:path>
                </a:pathLst>
              </a:cu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46" name="Google Shape;46;p13"/>
              <p:cNvSpPr/>
              <p:nvPr/>
            </p:nvSpPr>
            <p:spPr>
              <a:xfrm>
                <a:off x="1917700" y="466725"/>
                <a:ext cx="227013" cy="541338"/>
              </a:xfrm>
              <a:custGeom>
                <a:avLst/>
                <a:gdLst/>
                <a:ahLst/>
                <a:cxnLst/>
                <a:rect l="l" t="t" r="r" b="b"/>
                <a:pathLst>
                  <a:path w="21600" h="21600" extrusionOk="0">
                    <a:moveTo>
                      <a:pt x="17975" y="7221"/>
                    </a:moveTo>
                    <a:lnTo>
                      <a:pt x="17069" y="10958"/>
                    </a:lnTo>
                    <a:lnTo>
                      <a:pt x="13443" y="15139"/>
                    </a:lnTo>
                    <a:lnTo>
                      <a:pt x="7099" y="18560"/>
                    </a:lnTo>
                    <a:lnTo>
                      <a:pt x="0" y="21600"/>
                    </a:lnTo>
                    <a:lnTo>
                      <a:pt x="4380" y="21600"/>
                    </a:lnTo>
                    <a:lnTo>
                      <a:pt x="11631" y="18179"/>
                    </a:lnTo>
                    <a:lnTo>
                      <a:pt x="17069" y="14759"/>
                    </a:lnTo>
                    <a:lnTo>
                      <a:pt x="20694" y="10958"/>
                    </a:lnTo>
                    <a:lnTo>
                      <a:pt x="21600" y="7221"/>
                    </a:lnTo>
                    <a:lnTo>
                      <a:pt x="20694" y="3801"/>
                    </a:lnTo>
                    <a:lnTo>
                      <a:pt x="17975" y="0"/>
                    </a:lnTo>
                    <a:lnTo>
                      <a:pt x="13443" y="0"/>
                    </a:lnTo>
                    <a:lnTo>
                      <a:pt x="17069" y="3801"/>
                    </a:lnTo>
                    <a:lnTo>
                      <a:pt x="17975" y="7221"/>
                    </a:lnTo>
                    <a:close/>
                  </a:path>
                </a:pathLst>
              </a:cu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47" name="Google Shape;47;p13"/>
              <p:cNvSpPr/>
              <p:nvPr/>
            </p:nvSpPr>
            <p:spPr>
              <a:xfrm>
                <a:off x="1481137" y="419100"/>
                <a:ext cx="131763" cy="142875"/>
              </a:xfrm>
              <a:custGeom>
                <a:avLst/>
                <a:gdLst/>
                <a:ahLst/>
                <a:cxnLst/>
                <a:rect l="l" t="t" r="r" b="b"/>
                <a:pathLst>
                  <a:path w="21600" h="21600" extrusionOk="0">
                    <a:moveTo>
                      <a:pt x="15354" y="21600"/>
                    </a:moveTo>
                    <a:lnTo>
                      <a:pt x="21600" y="20160"/>
                    </a:lnTo>
                    <a:lnTo>
                      <a:pt x="18477" y="14400"/>
                    </a:lnTo>
                    <a:lnTo>
                      <a:pt x="13793" y="10080"/>
                    </a:lnTo>
                    <a:lnTo>
                      <a:pt x="1561" y="0"/>
                    </a:lnTo>
                    <a:lnTo>
                      <a:pt x="0" y="4320"/>
                    </a:lnTo>
                    <a:lnTo>
                      <a:pt x="9108" y="11520"/>
                    </a:lnTo>
                    <a:lnTo>
                      <a:pt x="15354" y="21600"/>
                    </a:lnTo>
                    <a:close/>
                  </a:path>
                </a:pathLst>
              </a:cu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48" name="Google Shape;48;p13"/>
              <p:cNvSpPr/>
              <p:nvPr/>
            </p:nvSpPr>
            <p:spPr>
              <a:xfrm>
                <a:off x="503237" y="304800"/>
                <a:ext cx="1138238" cy="684213"/>
              </a:xfrm>
              <a:custGeom>
                <a:avLst/>
                <a:gdLst/>
                <a:ahLst/>
                <a:cxnLst/>
                <a:rect l="l" t="t" r="r" b="b"/>
                <a:pathLst>
                  <a:path w="21600" h="21600" extrusionOk="0">
                    <a:moveTo>
                      <a:pt x="20877" y="10825"/>
                    </a:moveTo>
                    <a:lnTo>
                      <a:pt x="20696" y="12880"/>
                    </a:lnTo>
                    <a:lnTo>
                      <a:pt x="20154" y="14684"/>
                    </a:lnTo>
                    <a:lnTo>
                      <a:pt x="19069" y="16488"/>
                    </a:lnTo>
                    <a:lnTo>
                      <a:pt x="18015" y="17992"/>
                    </a:lnTo>
                    <a:lnTo>
                      <a:pt x="16388" y="19194"/>
                    </a:lnTo>
                    <a:lnTo>
                      <a:pt x="14762" y="20097"/>
                    </a:lnTo>
                    <a:lnTo>
                      <a:pt x="12773" y="20698"/>
                    </a:lnTo>
                    <a:lnTo>
                      <a:pt x="10815" y="20999"/>
                    </a:lnTo>
                    <a:lnTo>
                      <a:pt x="8827" y="20698"/>
                    </a:lnTo>
                    <a:lnTo>
                      <a:pt x="6838" y="20097"/>
                    </a:lnTo>
                    <a:lnTo>
                      <a:pt x="5212" y="19194"/>
                    </a:lnTo>
                    <a:lnTo>
                      <a:pt x="3585" y="17992"/>
                    </a:lnTo>
                    <a:lnTo>
                      <a:pt x="2531" y="16488"/>
                    </a:lnTo>
                    <a:lnTo>
                      <a:pt x="1446" y="14684"/>
                    </a:lnTo>
                    <a:lnTo>
                      <a:pt x="904" y="12880"/>
                    </a:lnTo>
                    <a:lnTo>
                      <a:pt x="723" y="10825"/>
                    </a:lnTo>
                    <a:lnTo>
                      <a:pt x="904" y="8720"/>
                    </a:lnTo>
                    <a:lnTo>
                      <a:pt x="1446" y="6916"/>
                    </a:lnTo>
                    <a:lnTo>
                      <a:pt x="2531" y="5112"/>
                    </a:lnTo>
                    <a:lnTo>
                      <a:pt x="3585" y="3608"/>
                    </a:lnTo>
                    <a:lnTo>
                      <a:pt x="5212" y="2406"/>
                    </a:lnTo>
                    <a:lnTo>
                      <a:pt x="6838" y="1503"/>
                    </a:lnTo>
                    <a:lnTo>
                      <a:pt x="8827" y="902"/>
                    </a:lnTo>
                    <a:lnTo>
                      <a:pt x="10815" y="601"/>
                    </a:lnTo>
                    <a:lnTo>
                      <a:pt x="12592" y="902"/>
                    </a:lnTo>
                    <a:lnTo>
                      <a:pt x="14400" y="1503"/>
                    </a:lnTo>
                    <a:lnTo>
                      <a:pt x="16027" y="2406"/>
                    </a:lnTo>
                    <a:lnTo>
                      <a:pt x="17473" y="3308"/>
                    </a:lnTo>
                    <a:lnTo>
                      <a:pt x="17654" y="2406"/>
                    </a:lnTo>
                    <a:lnTo>
                      <a:pt x="14400" y="601"/>
                    </a:lnTo>
                    <a:lnTo>
                      <a:pt x="12592" y="301"/>
                    </a:lnTo>
                    <a:lnTo>
                      <a:pt x="10815" y="0"/>
                    </a:lnTo>
                    <a:lnTo>
                      <a:pt x="8646" y="301"/>
                    </a:lnTo>
                    <a:lnTo>
                      <a:pt x="6658" y="902"/>
                    </a:lnTo>
                    <a:lnTo>
                      <a:pt x="4850" y="1804"/>
                    </a:lnTo>
                    <a:lnTo>
                      <a:pt x="3223" y="3308"/>
                    </a:lnTo>
                    <a:lnTo>
                      <a:pt x="1808" y="4811"/>
                    </a:lnTo>
                    <a:lnTo>
                      <a:pt x="904" y="6615"/>
                    </a:lnTo>
                    <a:lnTo>
                      <a:pt x="181" y="8720"/>
                    </a:lnTo>
                    <a:lnTo>
                      <a:pt x="0" y="10825"/>
                    </a:lnTo>
                    <a:lnTo>
                      <a:pt x="181" y="12880"/>
                    </a:lnTo>
                    <a:lnTo>
                      <a:pt x="904" y="14985"/>
                    </a:lnTo>
                    <a:lnTo>
                      <a:pt x="1808" y="16789"/>
                    </a:lnTo>
                    <a:lnTo>
                      <a:pt x="3223" y="18593"/>
                    </a:lnTo>
                    <a:lnTo>
                      <a:pt x="4850" y="19796"/>
                    </a:lnTo>
                    <a:lnTo>
                      <a:pt x="6658" y="20698"/>
                    </a:lnTo>
                    <a:lnTo>
                      <a:pt x="8646" y="21299"/>
                    </a:lnTo>
                    <a:lnTo>
                      <a:pt x="10815" y="21600"/>
                    </a:lnTo>
                    <a:lnTo>
                      <a:pt x="12954" y="21299"/>
                    </a:lnTo>
                    <a:lnTo>
                      <a:pt x="14942" y="20698"/>
                    </a:lnTo>
                    <a:lnTo>
                      <a:pt x="16931" y="19796"/>
                    </a:lnTo>
                    <a:lnTo>
                      <a:pt x="18377" y="18593"/>
                    </a:lnTo>
                    <a:lnTo>
                      <a:pt x="19792" y="16789"/>
                    </a:lnTo>
                    <a:lnTo>
                      <a:pt x="20696" y="14985"/>
                    </a:lnTo>
                    <a:lnTo>
                      <a:pt x="21419" y="12880"/>
                    </a:lnTo>
                    <a:lnTo>
                      <a:pt x="21600" y="10825"/>
                    </a:lnTo>
                    <a:lnTo>
                      <a:pt x="21600" y="10224"/>
                    </a:lnTo>
                    <a:lnTo>
                      <a:pt x="21419" y="9622"/>
                    </a:lnTo>
                    <a:lnTo>
                      <a:pt x="20696" y="9923"/>
                    </a:lnTo>
                    <a:lnTo>
                      <a:pt x="20877" y="10524"/>
                    </a:lnTo>
                    <a:lnTo>
                      <a:pt x="20877" y="10825"/>
                    </a:lnTo>
                    <a:close/>
                  </a:path>
                </a:pathLst>
              </a:custGeom>
              <a:solidFill>
                <a:schemeClr val="accent2"/>
              </a:soli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49" name="Google Shape;49;p13"/>
              <p:cNvSpPr/>
              <p:nvPr/>
            </p:nvSpPr>
            <p:spPr>
              <a:xfrm>
                <a:off x="350837" y="238125"/>
                <a:ext cx="1443038" cy="846138"/>
              </a:xfrm>
              <a:custGeom>
                <a:avLst/>
                <a:gdLst/>
                <a:ahLst/>
                <a:cxnLst/>
                <a:rect l="l" t="t" r="r" b="b"/>
                <a:pathLst>
                  <a:path w="21600" h="21600" extrusionOk="0">
                    <a:moveTo>
                      <a:pt x="14638" y="0"/>
                    </a:moveTo>
                    <a:lnTo>
                      <a:pt x="14638" y="729"/>
                    </a:lnTo>
                    <a:lnTo>
                      <a:pt x="17204" y="2432"/>
                    </a:lnTo>
                    <a:lnTo>
                      <a:pt x="18178" y="3404"/>
                    </a:lnTo>
                    <a:lnTo>
                      <a:pt x="19176" y="4620"/>
                    </a:lnTo>
                    <a:lnTo>
                      <a:pt x="19889" y="5836"/>
                    </a:lnTo>
                    <a:lnTo>
                      <a:pt x="20459" y="7295"/>
                    </a:lnTo>
                    <a:lnTo>
                      <a:pt x="20745" y="8753"/>
                    </a:lnTo>
                    <a:lnTo>
                      <a:pt x="20887" y="10456"/>
                    </a:lnTo>
                    <a:lnTo>
                      <a:pt x="20745" y="12603"/>
                    </a:lnTo>
                    <a:lnTo>
                      <a:pt x="20032" y="14549"/>
                    </a:lnTo>
                    <a:lnTo>
                      <a:pt x="19176" y="16251"/>
                    </a:lnTo>
                    <a:lnTo>
                      <a:pt x="17893" y="17953"/>
                    </a:lnTo>
                    <a:lnTo>
                      <a:pt x="16491" y="19168"/>
                    </a:lnTo>
                    <a:lnTo>
                      <a:pt x="14780" y="20141"/>
                    </a:lnTo>
                    <a:lnTo>
                      <a:pt x="12784" y="20627"/>
                    </a:lnTo>
                    <a:lnTo>
                      <a:pt x="10812" y="20871"/>
                    </a:lnTo>
                    <a:lnTo>
                      <a:pt x="8816" y="20627"/>
                    </a:lnTo>
                    <a:lnTo>
                      <a:pt x="6820" y="20141"/>
                    </a:lnTo>
                    <a:lnTo>
                      <a:pt x="5109" y="19168"/>
                    </a:lnTo>
                    <a:lnTo>
                      <a:pt x="3707" y="17953"/>
                    </a:lnTo>
                    <a:lnTo>
                      <a:pt x="2424" y="16251"/>
                    </a:lnTo>
                    <a:lnTo>
                      <a:pt x="1568" y="14549"/>
                    </a:lnTo>
                    <a:lnTo>
                      <a:pt x="855" y="12603"/>
                    </a:lnTo>
                    <a:lnTo>
                      <a:pt x="713" y="10456"/>
                    </a:lnTo>
                    <a:lnTo>
                      <a:pt x="855" y="8997"/>
                    </a:lnTo>
                    <a:lnTo>
                      <a:pt x="1141" y="7538"/>
                    </a:lnTo>
                    <a:lnTo>
                      <a:pt x="1568" y="6322"/>
                    </a:lnTo>
                    <a:lnTo>
                      <a:pt x="2139" y="5106"/>
                    </a:lnTo>
                    <a:lnTo>
                      <a:pt x="1568" y="4620"/>
                    </a:lnTo>
                    <a:lnTo>
                      <a:pt x="855" y="5836"/>
                    </a:lnTo>
                    <a:lnTo>
                      <a:pt x="428" y="7295"/>
                    </a:lnTo>
                    <a:lnTo>
                      <a:pt x="143" y="8753"/>
                    </a:lnTo>
                    <a:lnTo>
                      <a:pt x="0" y="10456"/>
                    </a:lnTo>
                    <a:lnTo>
                      <a:pt x="285" y="12603"/>
                    </a:lnTo>
                    <a:lnTo>
                      <a:pt x="855" y="14792"/>
                    </a:lnTo>
                    <a:lnTo>
                      <a:pt x="1853" y="16737"/>
                    </a:lnTo>
                    <a:lnTo>
                      <a:pt x="3137" y="18196"/>
                    </a:lnTo>
                    <a:lnTo>
                      <a:pt x="4824" y="19655"/>
                    </a:lnTo>
                    <a:lnTo>
                      <a:pt x="6535" y="20627"/>
                    </a:lnTo>
                    <a:lnTo>
                      <a:pt x="8673" y="21357"/>
                    </a:lnTo>
                    <a:lnTo>
                      <a:pt x="10812" y="21600"/>
                    </a:lnTo>
                    <a:lnTo>
                      <a:pt x="12927" y="21357"/>
                    </a:lnTo>
                    <a:lnTo>
                      <a:pt x="15065" y="20627"/>
                    </a:lnTo>
                    <a:lnTo>
                      <a:pt x="16919" y="19655"/>
                    </a:lnTo>
                    <a:lnTo>
                      <a:pt x="18463" y="18196"/>
                    </a:lnTo>
                    <a:lnTo>
                      <a:pt x="19747" y="16737"/>
                    </a:lnTo>
                    <a:lnTo>
                      <a:pt x="20745" y="14792"/>
                    </a:lnTo>
                    <a:lnTo>
                      <a:pt x="21315" y="12603"/>
                    </a:lnTo>
                    <a:lnTo>
                      <a:pt x="21600" y="10456"/>
                    </a:lnTo>
                    <a:lnTo>
                      <a:pt x="21457" y="8753"/>
                    </a:lnTo>
                    <a:lnTo>
                      <a:pt x="21030" y="7051"/>
                    </a:lnTo>
                    <a:lnTo>
                      <a:pt x="20459" y="5349"/>
                    </a:lnTo>
                    <a:lnTo>
                      <a:pt x="19604" y="4134"/>
                    </a:lnTo>
                    <a:lnTo>
                      <a:pt x="18606" y="2675"/>
                    </a:lnTo>
                    <a:lnTo>
                      <a:pt x="17465" y="1702"/>
                    </a:lnTo>
                    <a:lnTo>
                      <a:pt x="14638" y="0"/>
                    </a:lnTo>
                    <a:close/>
                  </a:path>
                </a:pathLst>
              </a:custGeom>
              <a:gradFill>
                <a:gsLst>
                  <a:gs pos="0">
                    <a:srgbClr val="088CE5"/>
                  </a:gs>
                  <a:gs pos="100000">
                    <a:schemeClr val="accent2"/>
                  </a:gs>
                </a:gsLst>
                <a:lin ang="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50" name="Google Shape;50;p13"/>
              <p:cNvSpPr/>
              <p:nvPr/>
            </p:nvSpPr>
            <p:spPr>
              <a:xfrm>
                <a:off x="692150" y="209550"/>
                <a:ext cx="579438" cy="104775"/>
              </a:xfrm>
              <a:custGeom>
                <a:avLst/>
                <a:gdLst/>
                <a:ahLst/>
                <a:cxnLst/>
                <a:rect l="l" t="t" r="r" b="b"/>
                <a:pathLst>
                  <a:path w="21600" h="21600" extrusionOk="0">
                    <a:moveTo>
                      <a:pt x="14203" y="5891"/>
                    </a:moveTo>
                    <a:lnTo>
                      <a:pt x="17694" y="7855"/>
                    </a:lnTo>
                    <a:lnTo>
                      <a:pt x="21245" y="9818"/>
                    </a:lnTo>
                    <a:lnTo>
                      <a:pt x="21600" y="3927"/>
                    </a:lnTo>
                    <a:lnTo>
                      <a:pt x="18049" y="1964"/>
                    </a:lnTo>
                    <a:lnTo>
                      <a:pt x="14203" y="0"/>
                    </a:lnTo>
                    <a:lnTo>
                      <a:pt x="10297" y="1964"/>
                    </a:lnTo>
                    <a:lnTo>
                      <a:pt x="6746" y="3927"/>
                    </a:lnTo>
                    <a:lnTo>
                      <a:pt x="0" y="13745"/>
                    </a:lnTo>
                    <a:lnTo>
                      <a:pt x="0" y="21600"/>
                    </a:lnTo>
                    <a:lnTo>
                      <a:pt x="3196" y="15709"/>
                    </a:lnTo>
                    <a:lnTo>
                      <a:pt x="6746" y="9818"/>
                    </a:lnTo>
                    <a:lnTo>
                      <a:pt x="10297" y="7855"/>
                    </a:lnTo>
                    <a:lnTo>
                      <a:pt x="14203" y="5891"/>
                    </a:lnTo>
                    <a:close/>
                  </a:path>
                </a:pathLst>
              </a:custGeom>
              <a:gradFill>
                <a:gsLst>
                  <a:gs pos="0">
                    <a:schemeClr val="accent2"/>
                  </a:gs>
                  <a:gs pos="100000">
                    <a:srgbClr val="088CE5"/>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51" name="Google Shape;51;p13"/>
              <p:cNvSpPr/>
              <p:nvPr/>
            </p:nvSpPr>
            <p:spPr>
              <a:xfrm>
                <a:off x="531812" y="314325"/>
                <a:ext cx="104776" cy="76200"/>
              </a:xfrm>
              <a:custGeom>
                <a:avLst/>
                <a:gdLst/>
                <a:ahLst/>
                <a:cxnLst/>
                <a:rect l="l" t="t" r="r" b="b"/>
                <a:pathLst>
                  <a:path w="21600" h="21600" extrusionOk="0">
                    <a:moveTo>
                      <a:pt x="21600" y="8100"/>
                    </a:moveTo>
                    <a:lnTo>
                      <a:pt x="15709" y="0"/>
                    </a:lnTo>
                    <a:lnTo>
                      <a:pt x="7855" y="5400"/>
                    </a:lnTo>
                    <a:lnTo>
                      <a:pt x="0" y="13500"/>
                    </a:lnTo>
                    <a:lnTo>
                      <a:pt x="3927" y="21600"/>
                    </a:lnTo>
                    <a:lnTo>
                      <a:pt x="13745" y="13500"/>
                    </a:lnTo>
                    <a:lnTo>
                      <a:pt x="21600" y="8100"/>
                    </a:lnTo>
                    <a:close/>
                  </a:path>
                </a:pathLst>
              </a:custGeom>
              <a:gradFill>
                <a:gsLst>
                  <a:gs pos="0">
                    <a:schemeClr val="accent2"/>
                  </a:gs>
                  <a:gs pos="100000">
                    <a:srgbClr val="088CE5"/>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52" name="Google Shape;52;p13"/>
              <p:cNvSpPr/>
              <p:nvPr/>
            </p:nvSpPr>
            <p:spPr>
              <a:xfrm>
                <a:off x="663575" y="393700"/>
                <a:ext cx="822325" cy="506413"/>
              </a:xfrm>
              <a:prstGeom prst="ellipse">
                <a:avLst/>
              </a:prstGeom>
              <a:gradFill>
                <a:gsLst>
                  <a:gs pos="0">
                    <a:srgbClr val="0080D7"/>
                  </a:gs>
                  <a:gs pos="100000">
                    <a:schemeClr val="accent2"/>
                  </a:gs>
                </a:gsLst>
                <a:lin ang="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53" name="Google Shape;53;p13"/>
              <p:cNvSpPr/>
              <p:nvPr/>
            </p:nvSpPr>
            <p:spPr>
              <a:xfrm>
                <a:off x="714375" y="428625"/>
                <a:ext cx="708025" cy="430213"/>
              </a:xfrm>
              <a:prstGeom prst="ellipse">
                <a:avLst/>
              </a:prstGeom>
              <a:gradFill>
                <a:gsLst>
                  <a:gs pos="0">
                    <a:schemeClr val="accent2"/>
                  </a:gs>
                  <a:gs pos="100000">
                    <a:srgbClr val="088CE5"/>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54" name="Google Shape;54;p13"/>
              <p:cNvSpPr/>
              <p:nvPr/>
            </p:nvSpPr>
            <p:spPr>
              <a:xfrm>
                <a:off x="765175" y="460375"/>
                <a:ext cx="612775" cy="369888"/>
              </a:xfrm>
              <a:prstGeom prst="ellipse">
                <a:avLst/>
              </a:pr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55" name="Google Shape;55;p13"/>
              <p:cNvSpPr/>
              <p:nvPr/>
            </p:nvSpPr>
            <p:spPr>
              <a:xfrm>
                <a:off x="835025" y="504825"/>
                <a:ext cx="473075" cy="280988"/>
              </a:xfrm>
              <a:prstGeom prst="ellipse">
                <a:avLst/>
              </a:prstGeom>
              <a:gradFill>
                <a:gsLst>
                  <a:gs pos="0">
                    <a:schemeClr val="accent2"/>
                  </a:gs>
                  <a:gs pos="100000">
                    <a:srgbClr val="0080D7"/>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56" name="Google Shape;56;p13"/>
              <p:cNvSpPr/>
              <p:nvPr/>
            </p:nvSpPr>
            <p:spPr>
              <a:xfrm>
                <a:off x="892175" y="536575"/>
                <a:ext cx="352425" cy="220663"/>
              </a:xfrm>
              <a:prstGeom prst="ellipse">
                <a:avLst/>
              </a:prstGeom>
              <a:gradFill>
                <a:gsLst>
                  <a:gs pos="0">
                    <a:srgbClr val="0080D7"/>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57" name="Google Shape;57;p13"/>
              <p:cNvSpPr/>
              <p:nvPr/>
            </p:nvSpPr>
            <p:spPr>
              <a:xfrm>
                <a:off x="968375" y="584200"/>
                <a:ext cx="200025" cy="128588"/>
              </a:xfrm>
              <a:prstGeom prst="ellipse">
                <a:avLst/>
              </a:prstGeom>
              <a:gradFill>
                <a:gsLst>
                  <a:gs pos="0">
                    <a:schemeClr val="accent2"/>
                  </a:gs>
                  <a:gs pos="100000">
                    <a:srgbClr val="0084DD"/>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grpSp>
        <p:grpSp>
          <p:nvGrpSpPr>
            <p:cNvPr id="58" name="Google Shape;58;p13"/>
            <p:cNvGrpSpPr/>
            <p:nvPr/>
          </p:nvGrpSpPr>
          <p:grpSpPr>
            <a:xfrm>
              <a:off x="8378825" y="533400"/>
              <a:ext cx="674689" cy="409575"/>
              <a:chOff x="0" y="0"/>
              <a:chExt cx="674688" cy="409575"/>
            </a:xfrm>
          </p:grpSpPr>
          <p:sp>
            <p:nvSpPr>
              <p:cNvPr id="59" name="Google Shape;59;p13"/>
              <p:cNvSpPr/>
              <p:nvPr/>
            </p:nvSpPr>
            <p:spPr>
              <a:xfrm>
                <a:off x="0" y="257175"/>
                <a:ext cx="608013" cy="152400"/>
              </a:xfrm>
              <a:custGeom>
                <a:avLst/>
                <a:gdLst/>
                <a:ahLst/>
                <a:cxnLst/>
                <a:rect l="l" t="t" r="r" b="b"/>
                <a:pathLst>
                  <a:path w="21600" h="21600" extrusionOk="0">
                    <a:moveTo>
                      <a:pt x="11818" y="21600"/>
                    </a:moveTo>
                    <a:lnTo>
                      <a:pt x="8086" y="20250"/>
                    </a:lnTo>
                    <a:lnTo>
                      <a:pt x="4693" y="14850"/>
                    </a:lnTo>
                    <a:lnTo>
                      <a:pt x="1979" y="8100"/>
                    </a:lnTo>
                    <a:lnTo>
                      <a:pt x="339" y="0"/>
                    </a:lnTo>
                    <a:lnTo>
                      <a:pt x="0" y="1350"/>
                    </a:lnTo>
                    <a:lnTo>
                      <a:pt x="1640" y="9450"/>
                    </a:lnTo>
                    <a:lnTo>
                      <a:pt x="4354" y="16200"/>
                    </a:lnTo>
                    <a:lnTo>
                      <a:pt x="7747" y="20250"/>
                    </a:lnTo>
                    <a:lnTo>
                      <a:pt x="11818" y="21600"/>
                    </a:lnTo>
                    <a:lnTo>
                      <a:pt x="14871" y="20250"/>
                    </a:lnTo>
                    <a:lnTo>
                      <a:pt x="17585" y="18900"/>
                    </a:lnTo>
                    <a:lnTo>
                      <a:pt x="19904" y="14850"/>
                    </a:lnTo>
                    <a:lnTo>
                      <a:pt x="21600" y="9450"/>
                    </a:lnTo>
                    <a:lnTo>
                      <a:pt x="21261" y="9450"/>
                    </a:lnTo>
                    <a:lnTo>
                      <a:pt x="19564" y="14850"/>
                    </a:lnTo>
                    <a:lnTo>
                      <a:pt x="17246" y="17550"/>
                    </a:lnTo>
                    <a:lnTo>
                      <a:pt x="14871" y="20250"/>
                    </a:lnTo>
                    <a:lnTo>
                      <a:pt x="11818" y="21600"/>
                    </a:lnTo>
                    <a:close/>
                  </a:path>
                </a:pathLst>
              </a:cu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60" name="Google Shape;60;p13"/>
              <p:cNvSpPr/>
              <p:nvPr/>
            </p:nvSpPr>
            <p:spPr>
              <a:xfrm>
                <a:off x="55562" y="0"/>
                <a:ext cx="409576" cy="85725"/>
              </a:xfrm>
              <a:custGeom>
                <a:avLst/>
                <a:gdLst/>
                <a:ahLst/>
                <a:cxnLst/>
                <a:rect l="l" t="t" r="r" b="b"/>
                <a:pathLst>
                  <a:path w="21600" h="21600" extrusionOk="0">
                    <a:moveTo>
                      <a:pt x="14567" y="0"/>
                    </a:moveTo>
                    <a:lnTo>
                      <a:pt x="21600" y="4800"/>
                    </a:lnTo>
                    <a:lnTo>
                      <a:pt x="21098" y="2400"/>
                    </a:lnTo>
                    <a:lnTo>
                      <a:pt x="18084" y="0"/>
                    </a:lnTo>
                    <a:lnTo>
                      <a:pt x="14567" y="0"/>
                    </a:lnTo>
                    <a:lnTo>
                      <a:pt x="10047" y="2400"/>
                    </a:lnTo>
                    <a:lnTo>
                      <a:pt x="6530" y="4800"/>
                    </a:lnTo>
                    <a:lnTo>
                      <a:pt x="3014" y="12000"/>
                    </a:lnTo>
                    <a:lnTo>
                      <a:pt x="0" y="19200"/>
                    </a:lnTo>
                    <a:lnTo>
                      <a:pt x="502" y="21600"/>
                    </a:lnTo>
                    <a:lnTo>
                      <a:pt x="3014" y="14400"/>
                    </a:lnTo>
                    <a:lnTo>
                      <a:pt x="6530" y="7200"/>
                    </a:lnTo>
                    <a:lnTo>
                      <a:pt x="10047" y="2400"/>
                    </a:lnTo>
                    <a:lnTo>
                      <a:pt x="14567" y="0"/>
                    </a:lnTo>
                    <a:close/>
                  </a:path>
                </a:pathLst>
              </a:cu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61" name="Google Shape;61;p13"/>
              <p:cNvSpPr/>
              <p:nvPr/>
            </p:nvSpPr>
            <p:spPr>
              <a:xfrm>
                <a:off x="579437" y="66675"/>
                <a:ext cx="95251" cy="247650"/>
              </a:xfrm>
              <a:custGeom>
                <a:avLst/>
                <a:gdLst/>
                <a:ahLst/>
                <a:cxnLst/>
                <a:rect l="l" t="t" r="r" b="b"/>
                <a:pathLst>
                  <a:path w="21600" h="21600" extrusionOk="0">
                    <a:moveTo>
                      <a:pt x="19440" y="12462"/>
                    </a:moveTo>
                    <a:lnTo>
                      <a:pt x="17280" y="17446"/>
                    </a:lnTo>
                    <a:lnTo>
                      <a:pt x="8640" y="21600"/>
                    </a:lnTo>
                    <a:lnTo>
                      <a:pt x="10800" y="21600"/>
                    </a:lnTo>
                    <a:lnTo>
                      <a:pt x="19440" y="17446"/>
                    </a:lnTo>
                    <a:lnTo>
                      <a:pt x="21600" y="12462"/>
                    </a:lnTo>
                    <a:lnTo>
                      <a:pt x="17280" y="5815"/>
                    </a:lnTo>
                    <a:lnTo>
                      <a:pt x="10800" y="2492"/>
                    </a:lnTo>
                    <a:lnTo>
                      <a:pt x="2160" y="0"/>
                    </a:lnTo>
                    <a:lnTo>
                      <a:pt x="0" y="831"/>
                    </a:lnTo>
                    <a:lnTo>
                      <a:pt x="8640" y="3323"/>
                    </a:lnTo>
                    <a:lnTo>
                      <a:pt x="15120" y="5815"/>
                    </a:lnTo>
                    <a:lnTo>
                      <a:pt x="19440" y="12462"/>
                    </a:lnTo>
                    <a:close/>
                  </a:path>
                </a:pathLst>
              </a:cu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62" name="Google Shape;62;p13"/>
              <p:cNvSpPr/>
              <p:nvPr/>
            </p:nvSpPr>
            <p:spPr>
              <a:xfrm>
                <a:off x="150812" y="352425"/>
                <a:ext cx="304801" cy="28575"/>
              </a:xfrm>
              <a:custGeom>
                <a:avLst/>
                <a:gdLst/>
                <a:ahLst/>
                <a:cxnLst/>
                <a:rect l="l" t="t" r="r" b="b"/>
                <a:pathLst>
                  <a:path w="21600" h="21600" extrusionOk="0">
                    <a:moveTo>
                      <a:pt x="12825" y="14400"/>
                    </a:moveTo>
                    <a:lnTo>
                      <a:pt x="3375" y="0"/>
                    </a:lnTo>
                    <a:lnTo>
                      <a:pt x="0" y="0"/>
                    </a:lnTo>
                    <a:lnTo>
                      <a:pt x="6075" y="14400"/>
                    </a:lnTo>
                    <a:lnTo>
                      <a:pt x="12825" y="21600"/>
                    </a:lnTo>
                    <a:lnTo>
                      <a:pt x="17550" y="21600"/>
                    </a:lnTo>
                    <a:lnTo>
                      <a:pt x="21600" y="14400"/>
                    </a:lnTo>
                    <a:lnTo>
                      <a:pt x="20925" y="0"/>
                    </a:lnTo>
                    <a:lnTo>
                      <a:pt x="12825" y="14400"/>
                    </a:lnTo>
                    <a:close/>
                  </a:path>
                </a:pathLst>
              </a:cu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63" name="Google Shape;63;p13"/>
              <p:cNvSpPr/>
              <p:nvPr/>
            </p:nvSpPr>
            <p:spPr>
              <a:xfrm>
                <a:off x="38100" y="28575"/>
                <a:ext cx="255588" cy="295275"/>
              </a:xfrm>
              <a:custGeom>
                <a:avLst/>
                <a:gdLst/>
                <a:ahLst/>
                <a:cxnLst/>
                <a:rect l="l" t="t" r="r" b="b"/>
                <a:pathLst>
                  <a:path w="21600" h="21600" extrusionOk="0">
                    <a:moveTo>
                      <a:pt x="1476" y="13239"/>
                    </a:moveTo>
                    <a:lnTo>
                      <a:pt x="3086" y="9058"/>
                    </a:lnTo>
                    <a:lnTo>
                      <a:pt x="7111" y="4877"/>
                    </a:lnTo>
                    <a:lnTo>
                      <a:pt x="13550" y="2090"/>
                    </a:lnTo>
                    <a:lnTo>
                      <a:pt x="20795" y="697"/>
                    </a:lnTo>
                    <a:lnTo>
                      <a:pt x="21600" y="0"/>
                    </a:lnTo>
                    <a:lnTo>
                      <a:pt x="12745" y="1394"/>
                    </a:lnTo>
                    <a:lnTo>
                      <a:pt x="6306" y="4181"/>
                    </a:lnTo>
                    <a:lnTo>
                      <a:pt x="1476" y="8361"/>
                    </a:lnTo>
                    <a:lnTo>
                      <a:pt x="671" y="10452"/>
                    </a:lnTo>
                    <a:lnTo>
                      <a:pt x="0" y="13239"/>
                    </a:lnTo>
                    <a:lnTo>
                      <a:pt x="1476" y="17419"/>
                    </a:lnTo>
                    <a:lnTo>
                      <a:pt x="3086" y="19510"/>
                    </a:lnTo>
                    <a:lnTo>
                      <a:pt x="5501" y="21600"/>
                    </a:lnTo>
                    <a:lnTo>
                      <a:pt x="8720" y="21600"/>
                    </a:lnTo>
                    <a:lnTo>
                      <a:pt x="5501" y="19510"/>
                    </a:lnTo>
                    <a:lnTo>
                      <a:pt x="3086" y="17419"/>
                    </a:lnTo>
                    <a:lnTo>
                      <a:pt x="1476" y="13239"/>
                    </a:lnTo>
                    <a:close/>
                  </a:path>
                </a:pathLst>
              </a:custGeom>
              <a:gradFill>
                <a:gsLst>
                  <a:gs pos="0">
                    <a:schemeClr val="accent2"/>
                  </a:gs>
                  <a:gs pos="100000">
                    <a:srgbClr val="0068AE"/>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64" name="Google Shape;64;p13"/>
              <p:cNvSpPr/>
              <p:nvPr/>
            </p:nvSpPr>
            <p:spPr>
              <a:xfrm>
                <a:off x="331787" y="28575"/>
                <a:ext cx="295276" cy="333375"/>
              </a:xfrm>
              <a:custGeom>
                <a:avLst/>
                <a:gdLst/>
                <a:ahLst/>
                <a:cxnLst/>
                <a:rect l="l" t="t" r="r" b="b"/>
                <a:pathLst>
                  <a:path w="21600" h="21600" extrusionOk="0">
                    <a:moveTo>
                      <a:pt x="0" y="617"/>
                    </a:moveTo>
                    <a:lnTo>
                      <a:pt x="7706" y="1234"/>
                    </a:lnTo>
                    <a:lnTo>
                      <a:pt x="13894" y="3703"/>
                    </a:lnTo>
                    <a:lnTo>
                      <a:pt x="18097" y="7406"/>
                    </a:lnTo>
                    <a:lnTo>
                      <a:pt x="18798" y="9257"/>
                    </a:lnTo>
                    <a:lnTo>
                      <a:pt x="19498" y="11726"/>
                    </a:lnTo>
                    <a:lnTo>
                      <a:pt x="18798" y="14194"/>
                    </a:lnTo>
                    <a:lnTo>
                      <a:pt x="17397" y="16663"/>
                    </a:lnTo>
                    <a:lnTo>
                      <a:pt x="13894" y="18514"/>
                    </a:lnTo>
                    <a:lnTo>
                      <a:pt x="10508" y="20366"/>
                    </a:lnTo>
                    <a:lnTo>
                      <a:pt x="11209" y="21600"/>
                    </a:lnTo>
                    <a:lnTo>
                      <a:pt x="15295" y="19749"/>
                    </a:lnTo>
                    <a:lnTo>
                      <a:pt x="18798" y="17280"/>
                    </a:lnTo>
                    <a:lnTo>
                      <a:pt x="20899" y="14811"/>
                    </a:lnTo>
                    <a:lnTo>
                      <a:pt x="21600" y="11726"/>
                    </a:lnTo>
                    <a:lnTo>
                      <a:pt x="20199" y="6789"/>
                    </a:lnTo>
                    <a:lnTo>
                      <a:pt x="18097" y="4937"/>
                    </a:lnTo>
                    <a:lnTo>
                      <a:pt x="15295" y="3086"/>
                    </a:lnTo>
                    <a:lnTo>
                      <a:pt x="8406" y="617"/>
                    </a:lnTo>
                    <a:lnTo>
                      <a:pt x="0" y="0"/>
                    </a:lnTo>
                    <a:lnTo>
                      <a:pt x="0" y="617"/>
                    </a:lnTo>
                    <a:close/>
                  </a:path>
                </a:pathLst>
              </a:custGeom>
              <a:gradFill>
                <a:gsLst>
                  <a:gs pos="0">
                    <a:schemeClr val="accent2"/>
                  </a:gs>
                  <a:gs pos="100000">
                    <a:srgbClr val="0068AE"/>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sp>
            <p:nvSpPr>
              <p:cNvPr id="65" name="Google Shape;65;p13"/>
              <p:cNvSpPr/>
              <p:nvPr/>
            </p:nvSpPr>
            <p:spPr>
              <a:xfrm>
                <a:off x="103187" y="53975"/>
                <a:ext cx="474663" cy="295275"/>
              </a:xfrm>
              <a:custGeom>
                <a:avLst/>
                <a:gdLst/>
                <a:ahLst/>
                <a:cxnLst/>
                <a:rect l="l" t="t" r="r" b="b"/>
                <a:pathLst>
                  <a:path w="21600" h="21600" extrusionOk="0">
                    <a:moveTo>
                      <a:pt x="10836" y="0"/>
                    </a:moveTo>
                    <a:lnTo>
                      <a:pt x="6502" y="697"/>
                    </a:lnTo>
                    <a:lnTo>
                      <a:pt x="3034" y="3484"/>
                    </a:lnTo>
                    <a:lnTo>
                      <a:pt x="867" y="6271"/>
                    </a:lnTo>
                    <a:lnTo>
                      <a:pt x="0" y="10452"/>
                    </a:lnTo>
                    <a:lnTo>
                      <a:pt x="867" y="14632"/>
                    </a:lnTo>
                    <a:lnTo>
                      <a:pt x="3034" y="18116"/>
                    </a:lnTo>
                    <a:lnTo>
                      <a:pt x="6502" y="20903"/>
                    </a:lnTo>
                    <a:lnTo>
                      <a:pt x="10836" y="21600"/>
                    </a:lnTo>
                    <a:lnTo>
                      <a:pt x="15098" y="20903"/>
                    </a:lnTo>
                    <a:lnTo>
                      <a:pt x="18566" y="18116"/>
                    </a:lnTo>
                    <a:lnTo>
                      <a:pt x="20733" y="14632"/>
                    </a:lnTo>
                    <a:lnTo>
                      <a:pt x="21600" y="12542"/>
                    </a:lnTo>
                    <a:lnTo>
                      <a:pt x="21600" y="8361"/>
                    </a:lnTo>
                    <a:lnTo>
                      <a:pt x="20733" y="6271"/>
                    </a:lnTo>
                    <a:lnTo>
                      <a:pt x="18566" y="3484"/>
                    </a:lnTo>
                    <a:lnTo>
                      <a:pt x="15098" y="697"/>
                    </a:lnTo>
                    <a:lnTo>
                      <a:pt x="10836" y="0"/>
                    </a:lnTo>
                    <a:close/>
                    <a:moveTo>
                      <a:pt x="10836" y="20903"/>
                    </a:moveTo>
                    <a:lnTo>
                      <a:pt x="6935" y="20206"/>
                    </a:lnTo>
                    <a:lnTo>
                      <a:pt x="3468" y="18116"/>
                    </a:lnTo>
                    <a:lnTo>
                      <a:pt x="1300" y="14632"/>
                    </a:lnTo>
                    <a:lnTo>
                      <a:pt x="433" y="10452"/>
                    </a:lnTo>
                    <a:lnTo>
                      <a:pt x="1300" y="6271"/>
                    </a:lnTo>
                    <a:lnTo>
                      <a:pt x="3468" y="3484"/>
                    </a:lnTo>
                    <a:lnTo>
                      <a:pt x="6935" y="1394"/>
                    </a:lnTo>
                    <a:lnTo>
                      <a:pt x="10836" y="697"/>
                    </a:lnTo>
                    <a:lnTo>
                      <a:pt x="14665" y="1394"/>
                    </a:lnTo>
                    <a:lnTo>
                      <a:pt x="18132" y="3484"/>
                    </a:lnTo>
                    <a:lnTo>
                      <a:pt x="20300" y="6271"/>
                    </a:lnTo>
                    <a:lnTo>
                      <a:pt x="21167" y="8361"/>
                    </a:lnTo>
                    <a:lnTo>
                      <a:pt x="21167" y="12542"/>
                    </a:lnTo>
                    <a:lnTo>
                      <a:pt x="20300" y="14632"/>
                    </a:lnTo>
                    <a:lnTo>
                      <a:pt x="18132" y="18116"/>
                    </a:lnTo>
                    <a:lnTo>
                      <a:pt x="14665" y="20206"/>
                    </a:lnTo>
                    <a:lnTo>
                      <a:pt x="10836" y="20903"/>
                    </a:lnTo>
                    <a:close/>
                  </a:path>
                </a:pathLst>
              </a:cu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2400"/>
                  <a:buFont typeface="Arial"/>
                  <a:buNone/>
                </a:pPr>
                <a:endParaRPr sz="2400" b="0" i="0" u="none" strike="noStrike" cap="none">
                  <a:solidFill>
                    <a:srgbClr val="FFFFFF"/>
                  </a:solidFill>
                  <a:latin typeface="Arial"/>
                  <a:ea typeface="Arial"/>
                  <a:cs typeface="Arial"/>
                  <a:sym typeface="Arial"/>
                </a:endParaRPr>
              </a:p>
            </p:txBody>
          </p:sp>
          <p:grpSp>
            <p:nvGrpSpPr>
              <p:cNvPr id="66" name="Google Shape;66;p13"/>
              <p:cNvGrpSpPr/>
              <p:nvPr/>
            </p:nvGrpSpPr>
            <p:grpSpPr>
              <a:xfrm>
                <a:off x="160337" y="96837"/>
                <a:ext cx="360364" cy="209551"/>
                <a:chOff x="0" y="0"/>
                <a:chExt cx="360363" cy="209550"/>
              </a:xfrm>
            </p:grpSpPr>
            <p:sp>
              <p:nvSpPr>
                <p:cNvPr id="67" name="Google Shape;67;p13"/>
                <p:cNvSpPr/>
                <p:nvPr/>
              </p:nvSpPr>
              <p:spPr>
                <a:xfrm>
                  <a:off x="0" y="0"/>
                  <a:ext cx="360363" cy="209550"/>
                </a:xfrm>
                <a:prstGeom prst="ellipse">
                  <a:avLst/>
                </a:prstGeom>
                <a:gradFill>
                  <a:gsLst>
                    <a:gs pos="0">
                      <a:schemeClr val="accent2"/>
                    </a:gs>
                    <a:gs pos="100000">
                      <a:srgbClr val="0068AE"/>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68" name="Google Shape;68;p13"/>
                <p:cNvSpPr/>
                <p:nvPr/>
              </p:nvSpPr>
              <p:spPr>
                <a:xfrm>
                  <a:off x="34925" y="22225"/>
                  <a:ext cx="288925" cy="161925"/>
                </a:xfrm>
                <a:prstGeom prst="ellipse">
                  <a:avLst/>
                </a:pr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69" name="Google Shape;69;p13"/>
                <p:cNvSpPr/>
                <p:nvPr/>
              </p:nvSpPr>
              <p:spPr>
                <a:xfrm>
                  <a:off x="79375" y="38100"/>
                  <a:ext cx="198438" cy="130175"/>
                </a:xfrm>
                <a:prstGeom prst="ellipse">
                  <a:avLst/>
                </a:prstGeom>
                <a:gradFill>
                  <a:gsLst>
                    <a:gs pos="0">
                      <a:schemeClr val="accent2"/>
                    </a:gs>
                    <a:gs pos="100000">
                      <a:srgbClr val="0068AE"/>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sp>
              <p:nvSpPr>
                <p:cNvPr id="70" name="Google Shape;70;p13"/>
                <p:cNvSpPr/>
                <p:nvPr/>
              </p:nvSpPr>
              <p:spPr>
                <a:xfrm>
                  <a:off x="122237" y="63500"/>
                  <a:ext cx="115888" cy="74613"/>
                </a:xfrm>
                <a:prstGeom prst="ellipse">
                  <a:avLst/>
                </a:prstGeom>
                <a:gradFill>
                  <a:gsLst>
                    <a:gs pos="0">
                      <a:srgbClr val="0068AE"/>
                    </a:gs>
                    <a:gs pos="100000">
                      <a:schemeClr val="accent2"/>
                    </a:gs>
                  </a:gsLst>
                  <a:lin ang="16200000" scaled="0"/>
                </a:grad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SzPts val="1800"/>
                    <a:buFont typeface="Arial"/>
                    <a:buNone/>
                  </a:pPr>
                  <a:endParaRPr sz="1800" b="0" i="0" u="none" strike="noStrike" cap="none">
                    <a:solidFill>
                      <a:srgbClr val="FFFFFF"/>
                    </a:solidFill>
                    <a:latin typeface="Arial"/>
                    <a:ea typeface="Arial"/>
                    <a:cs typeface="Arial"/>
                    <a:sym typeface="Arial"/>
                  </a:endParaRPr>
                </a:p>
              </p:txBody>
            </p:sp>
          </p:grpSp>
        </p:grpSp>
      </p:grpSp>
      <p:sp>
        <p:nvSpPr>
          <p:cNvPr id="71" name="Google Shape;71;p13"/>
          <p:cNvSpPr txBox="1">
            <a:spLocks noGrp="1"/>
          </p:cNvSpPr>
          <p:nvPr>
            <p:ph type="title"/>
          </p:nvPr>
        </p:nvSpPr>
        <p:spPr>
          <a:xfrm>
            <a:off x="457200" y="92074"/>
            <a:ext cx="8229600" cy="1508127"/>
          </a:xfrm>
          <a:prstGeom prst="rect">
            <a:avLst/>
          </a:prstGeom>
          <a:noFill/>
          <a:ln>
            <a:noFill/>
          </a:ln>
        </p:spPr>
        <p:txBody>
          <a:bodyPr spcFirstLastPara="1" wrap="square" lIns="45700" tIns="45700" rIns="45700" bIns="45700" anchor="ctr" anchorCtr="0">
            <a:noAutofit/>
          </a:bodyPr>
          <a:lstStyle>
            <a:lvl1pPr marR="0" lvl="0" algn="ctr" rtl="0">
              <a:lnSpc>
                <a:spcPct val="100000"/>
              </a:lnSpc>
              <a:spcBef>
                <a:spcPts val="0"/>
              </a:spcBef>
              <a:spcAft>
                <a:spcPts val="0"/>
              </a:spcAft>
              <a:buClr>
                <a:srgbClr val="CCECFF"/>
              </a:buClr>
              <a:buSzPts val="4400"/>
              <a:buFont typeface="Arial"/>
              <a:buNone/>
              <a:defRPr sz="4400" b="0" i="0" u="none" strike="noStrike" cap="none">
                <a:solidFill>
                  <a:srgbClr val="CCECFF"/>
                </a:solidFill>
                <a:latin typeface="Arial"/>
                <a:ea typeface="Arial"/>
                <a:cs typeface="Arial"/>
                <a:sym typeface="Arial"/>
              </a:defRPr>
            </a:lvl1pPr>
            <a:lvl2pPr marR="0" lvl="1" algn="ctr" rtl="0">
              <a:lnSpc>
                <a:spcPct val="100000"/>
              </a:lnSpc>
              <a:spcBef>
                <a:spcPts val="0"/>
              </a:spcBef>
              <a:spcAft>
                <a:spcPts val="0"/>
              </a:spcAft>
              <a:buClr>
                <a:srgbClr val="CCECFF"/>
              </a:buClr>
              <a:buSzPts val="4400"/>
              <a:buFont typeface="Arial"/>
              <a:buNone/>
              <a:defRPr sz="4400" b="0" i="0" u="none" strike="noStrike" cap="none">
                <a:solidFill>
                  <a:srgbClr val="CCECFF"/>
                </a:solidFill>
                <a:latin typeface="Arial"/>
                <a:ea typeface="Arial"/>
                <a:cs typeface="Arial"/>
                <a:sym typeface="Arial"/>
              </a:defRPr>
            </a:lvl2pPr>
            <a:lvl3pPr marR="0" lvl="2" algn="ctr" rtl="0">
              <a:lnSpc>
                <a:spcPct val="100000"/>
              </a:lnSpc>
              <a:spcBef>
                <a:spcPts val="0"/>
              </a:spcBef>
              <a:spcAft>
                <a:spcPts val="0"/>
              </a:spcAft>
              <a:buClr>
                <a:srgbClr val="CCECFF"/>
              </a:buClr>
              <a:buSzPts val="4400"/>
              <a:buFont typeface="Arial"/>
              <a:buNone/>
              <a:defRPr sz="4400" b="0" i="0" u="none" strike="noStrike" cap="none">
                <a:solidFill>
                  <a:srgbClr val="CCECFF"/>
                </a:solidFill>
                <a:latin typeface="Arial"/>
                <a:ea typeface="Arial"/>
                <a:cs typeface="Arial"/>
                <a:sym typeface="Arial"/>
              </a:defRPr>
            </a:lvl3pPr>
            <a:lvl4pPr marR="0" lvl="3" algn="ctr" rtl="0">
              <a:lnSpc>
                <a:spcPct val="100000"/>
              </a:lnSpc>
              <a:spcBef>
                <a:spcPts val="0"/>
              </a:spcBef>
              <a:spcAft>
                <a:spcPts val="0"/>
              </a:spcAft>
              <a:buClr>
                <a:srgbClr val="CCECFF"/>
              </a:buClr>
              <a:buSzPts val="4400"/>
              <a:buFont typeface="Arial"/>
              <a:buNone/>
              <a:defRPr sz="4400" b="0" i="0" u="none" strike="noStrike" cap="none">
                <a:solidFill>
                  <a:srgbClr val="CCECFF"/>
                </a:solidFill>
                <a:latin typeface="Arial"/>
                <a:ea typeface="Arial"/>
                <a:cs typeface="Arial"/>
                <a:sym typeface="Arial"/>
              </a:defRPr>
            </a:lvl4pPr>
            <a:lvl5pPr marR="0" lvl="4" algn="ctr" rtl="0">
              <a:lnSpc>
                <a:spcPct val="100000"/>
              </a:lnSpc>
              <a:spcBef>
                <a:spcPts val="0"/>
              </a:spcBef>
              <a:spcAft>
                <a:spcPts val="0"/>
              </a:spcAft>
              <a:buClr>
                <a:srgbClr val="CCECFF"/>
              </a:buClr>
              <a:buSzPts val="4400"/>
              <a:buFont typeface="Arial"/>
              <a:buNone/>
              <a:defRPr sz="4400" b="0" i="0" u="none" strike="noStrike" cap="none">
                <a:solidFill>
                  <a:srgbClr val="CCECFF"/>
                </a:solidFill>
                <a:latin typeface="Arial"/>
                <a:ea typeface="Arial"/>
                <a:cs typeface="Arial"/>
                <a:sym typeface="Arial"/>
              </a:defRPr>
            </a:lvl5pPr>
            <a:lvl6pPr marR="0" lvl="5" algn="ctr" rtl="0">
              <a:lnSpc>
                <a:spcPct val="100000"/>
              </a:lnSpc>
              <a:spcBef>
                <a:spcPts val="0"/>
              </a:spcBef>
              <a:spcAft>
                <a:spcPts val="0"/>
              </a:spcAft>
              <a:buClr>
                <a:srgbClr val="CCECFF"/>
              </a:buClr>
              <a:buSzPts val="4400"/>
              <a:buFont typeface="Arial"/>
              <a:buNone/>
              <a:defRPr sz="4400" b="0" i="0" u="none" strike="noStrike" cap="none">
                <a:solidFill>
                  <a:srgbClr val="CCECFF"/>
                </a:solidFill>
                <a:latin typeface="Arial"/>
                <a:ea typeface="Arial"/>
                <a:cs typeface="Arial"/>
                <a:sym typeface="Arial"/>
              </a:defRPr>
            </a:lvl6pPr>
            <a:lvl7pPr marR="0" lvl="6" algn="ctr" rtl="0">
              <a:lnSpc>
                <a:spcPct val="100000"/>
              </a:lnSpc>
              <a:spcBef>
                <a:spcPts val="0"/>
              </a:spcBef>
              <a:spcAft>
                <a:spcPts val="0"/>
              </a:spcAft>
              <a:buClr>
                <a:srgbClr val="CCECFF"/>
              </a:buClr>
              <a:buSzPts val="4400"/>
              <a:buFont typeface="Arial"/>
              <a:buNone/>
              <a:defRPr sz="4400" b="0" i="0" u="none" strike="noStrike" cap="none">
                <a:solidFill>
                  <a:srgbClr val="CCECFF"/>
                </a:solidFill>
                <a:latin typeface="Arial"/>
                <a:ea typeface="Arial"/>
                <a:cs typeface="Arial"/>
                <a:sym typeface="Arial"/>
              </a:defRPr>
            </a:lvl7pPr>
            <a:lvl8pPr marR="0" lvl="7" algn="ctr" rtl="0">
              <a:lnSpc>
                <a:spcPct val="100000"/>
              </a:lnSpc>
              <a:spcBef>
                <a:spcPts val="0"/>
              </a:spcBef>
              <a:spcAft>
                <a:spcPts val="0"/>
              </a:spcAft>
              <a:buClr>
                <a:srgbClr val="CCECFF"/>
              </a:buClr>
              <a:buSzPts val="4400"/>
              <a:buFont typeface="Arial"/>
              <a:buNone/>
              <a:defRPr sz="4400" b="0" i="0" u="none" strike="noStrike" cap="none">
                <a:solidFill>
                  <a:srgbClr val="CCECFF"/>
                </a:solidFill>
                <a:latin typeface="Arial"/>
                <a:ea typeface="Arial"/>
                <a:cs typeface="Arial"/>
                <a:sym typeface="Arial"/>
              </a:defRPr>
            </a:lvl8pPr>
            <a:lvl9pPr marR="0" lvl="8" algn="ctr" rtl="0">
              <a:lnSpc>
                <a:spcPct val="100000"/>
              </a:lnSpc>
              <a:spcBef>
                <a:spcPts val="0"/>
              </a:spcBef>
              <a:spcAft>
                <a:spcPts val="0"/>
              </a:spcAft>
              <a:buClr>
                <a:srgbClr val="CCECFF"/>
              </a:buClr>
              <a:buSzPts val="4400"/>
              <a:buFont typeface="Arial"/>
              <a:buNone/>
              <a:defRPr sz="4400" b="0" i="0" u="none" strike="noStrike" cap="none">
                <a:solidFill>
                  <a:srgbClr val="CCECFF"/>
                </a:solidFill>
                <a:latin typeface="Arial"/>
                <a:ea typeface="Arial"/>
                <a:cs typeface="Arial"/>
                <a:sym typeface="Arial"/>
              </a:defRPr>
            </a:lvl9pPr>
          </a:lstStyle>
          <a:p>
            <a:endParaRPr/>
          </a:p>
        </p:txBody>
      </p:sp>
      <p:sp>
        <p:nvSpPr>
          <p:cNvPr id="72" name="Google Shape;72;p13"/>
          <p:cNvSpPr txBox="1">
            <a:spLocks noGrp="1"/>
          </p:cNvSpPr>
          <p:nvPr>
            <p:ph type="body" idx="1"/>
          </p:nvPr>
        </p:nvSpPr>
        <p:spPr>
          <a:xfrm>
            <a:off x="457200" y="1600200"/>
            <a:ext cx="8229600" cy="5257800"/>
          </a:xfrm>
          <a:prstGeom prst="rect">
            <a:avLst/>
          </a:prstGeom>
          <a:noFill/>
          <a:ln>
            <a:noFill/>
          </a:ln>
        </p:spPr>
        <p:txBody>
          <a:bodyPr spcFirstLastPara="1" wrap="square" lIns="45700" tIns="45700" rIns="45700" bIns="45700" anchor="t" anchorCtr="0">
            <a:noAutofit/>
          </a:bodyPr>
          <a:lstStyle>
            <a:lvl1pPr marL="457200" marR="0" lvl="0" indent="-391160" algn="l" rtl="0">
              <a:lnSpc>
                <a:spcPct val="100000"/>
              </a:lnSpc>
              <a:spcBef>
                <a:spcPts val="700"/>
              </a:spcBef>
              <a:spcAft>
                <a:spcPts val="0"/>
              </a:spcAft>
              <a:buClr>
                <a:srgbClr val="99FF99"/>
              </a:buClr>
              <a:buSzPts val="2560"/>
              <a:buFont typeface="Arial"/>
              <a:buChar char="•"/>
              <a:defRPr sz="3200" b="0" i="0" u="none" strike="noStrike" cap="none">
                <a:solidFill>
                  <a:srgbClr val="FFFFFF"/>
                </a:solidFill>
                <a:latin typeface="Arial"/>
                <a:ea typeface="Arial"/>
                <a:cs typeface="Arial"/>
                <a:sym typeface="Arial"/>
              </a:defRPr>
            </a:lvl1pPr>
            <a:lvl2pPr marL="914400" marR="0" lvl="1" indent="-330200" algn="l" rtl="0">
              <a:lnSpc>
                <a:spcPct val="100000"/>
              </a:lnSpc>
              <a:spcBef>
                <a:spcPts val="700"/>
              </a:spcBef>
              <a:spcAft>
                <a:spcPts val="0"/>
              </a:spcAft>
              <a:buClr>
                <a:srgbClr val="99FF99"/>
              </a:buClr>
              <a:buSzPts val="1600"/>
              <a:buFont typeface="Arial"/>
              <a:buChar char="●"/>
              <a:defRPr sz="3200" b="0" i="0" u="none" strike="noStrike" cap="none">
                <a:solidFill>
                  <a:srgbClr val="FFFFFF"/>
                </a:solidFill>
                <a:latin typeface="Arial"/>
                <a:ea typeface="Arial"/>
                <a:cs typeface="Arial"/>
                <a:sym typeface="Arial"/>
              </a:defRPr>
            </a:lvl2pPr>
            <a:lvl3pPr marL="1371600" marR="0" lvl="2" indent="-431800" algn="l" rtl="0">
              <a:lnSpc>
                <a:spcPct val="100000"/>
              </a:lnSpc>
              <a:spcBef>
                <a:spcPts val="700"/>
              </a:spcBef>
              <a:spcAft>
                <a:spcPts val="0"/>
              </a:spcAft>
              <a:buClr>
                <a:srgbClr val="99FF99"/>
              </a:buClr>
              <a:buSzPts val="3200"/>
              <a:buFont typeface="Arial"/>
              <a:buChar char="•"/>
              <a:defRPr sz="3200" b="0" i="0" u="none" strike="noStrike" cap="none">
                <a:solidFill>
                  <a:srgbClr val="FFFFFF"/>
                </a:solidFill>
                <a:latin typeface="Arial"/>
                <a:ea typeface="Arial"/>
                <a:cs typeface="Arial"/>
                <a:sym typeface="Arial"/>
              </a:defRPr>
            </a:lvl3pPr>
            <a:lvl4pPr marL="1828800" marR="0" lvl="3" indent="-330200" algn="l" rtl="0">
              <a:lnSpc>
                <a:spcPct val="100000"/>
              </a:lnSpc>
              <a:spcBef>
                <a:spcPts val="700"/>
              </a:spcBef>
              <a:spcAft>
                <a:spcPts val="0"/>
              </a:spcAft>
              <a:buClr>
                <a:srgbClr val="99FF99"/>
              </a:buClr>
              <a:buSzPts val="1600"/>
              <a:buFont typeface="Arial"/>
              <a:buChar char="●"/>
              <a:defRPr sz="3200" b="0" i="0" u="none" strike="noStrike" cap="none">
                <a:solidFill>
                  <a:srgbClr val="FFFFFF"/>
                </a:solidFill>
                <a:latin typeface="Arial"/>
                <a:ea typeface="Arial"/>
                <a:cs typeface="Arial"/>
                <a:sym typeface="Arial"/>
              </a:defRPr>
            </a:lvl4pPr>
            <a:lvl5pPr marL="2286000" marR="0" lvl="4" indent="-431800" algn="l" rtl="0">
              <a:lnSpc>
                <a:spcPct val="100000"/>
              </a:lnSpc>
              <a:spcBef>
                <a:spcPts val="700"/>
              </a:spcBef>
              <a:spcAft>
                <a:spcPts val="0"/>
              </a:spcAft>
              <a:buClr>
                <a:srgbClr val="99FF99"/>
              </a:buClr>
              <a:buSzPts val="3200"/>
              <a:buFont typeface="Arial"/>
              <a:buChar char="•"/>
              <a:defRPr sz="3200" b="0" i="0" u="none" strike="noStrike" cap="none">
                <a:solidFill>
                  <a:srgbClr val="FFFFFF"/>
                </a:solidFill>
                <a:latin typeface="Arial"/>
                <a:ea typeface="Arial"/>
                <a:cs typeface="Arial"/>
                <a:sym typeface="Arial"/>
              </a:defRPr>
            </a:lvl5pPr>
            <a:lvl6pPr marL="2743200" marR="0" lvl="5" indent="-431800" algn="l" rtl="0">
              <a:lnSpc>
                <a:spcPct val="100000"/>
              </a:lnSpc>
              <a:spcBef>
                <a:spcPts val="700"/>
              </a:spcBef>
              <a:spcAft>
                <a:spcPts val="0"/>
              </a:spcAft>
              <a:buClr>
                <a:srgbClr val="99FF99"/>
              </a:buClr>
              <a:buSzPts val="3200"/>
              <a:buFont typeface="Noto Sans Symbols"/>
              <a:buChar char="●"/>
              <a:defRPr sz="3200" b="0" i="0" u="none" strike="noStrike" cap="none">
                <a:solidFill>
                  <a:srgbClr val="FFFFFF"/>
                </a:solidFill>
                <a:latin typeface="Arial"/>
                <a:ea typeface="Arial"/>
                <a:cs typeface="Arial"/>
                <a:sym typeface="Arial"/>
              </a:defRPr>
            </a:lvl6pPr>
            <a:lvl7pPr marL="3200400" marR="0" lvl="6" indent="-431800" algn="l" rtl="0">
              <a:lnSpc>
                <a:spcPct val="100000"/>
              </a:lnSpc>
              <a:spcBef>
                <a:spcPts val="700"/>
              </a:spcBef>
              <a:spcAft>
                <a:spcPts val="0"/>
              </a:spcAft>
              <a:buClr>
                <a:srgbClr val="99FF99"/>
              </a:buClr>
              <a:buSzPts val="3200"/>
              <a:buFont typeface="Noto Sans Symbols"/>
              <a:buChar char="●"/>
              <a:defRPr sz="3200" b="0" i="0" u="none" strike="noStrike" cap="none">
                <a:solidFill>
                  <a:srgbClr val="FFFFFF"/>
                </a:solidFill>
                <a:latin typeface="Arial"/>
                <a:ea typeface="Arial"/>
                <a:cs typeface="Arial"/>
                <a:sym typeface="Arial"/>
              </a:defRPr>
            </a:lvl7pPr>
            <a:lvl8pPr marL="3657600" marR="0" lvl="7" indent="-431800" algn="l" rtl="0">
              <a:lnSpc>
                <a:spcPct val="100000"/>
              </a:lnSpc>
              <a:spcBef>
                <a:spcPts val="700"/>
              </a:spcBef>
              <a:spcAft>
                <a:spcPts val="0"/>
              </a:spcAft>
              <a:buClr>
                <a:srgbClr val="99FF99"/>
              </a:buClr>
              <a:buSzPts val="3200"/>
              <a:buFont typeface="Noto Sans Symbols"/>
              <a:buChar char="●"/>
              <a:defRPr sz="3200" b="0" i="0" u="none" strike="noStrike" cap="none">
                <a:solidFill>
                  <a:srgbClr val="FFFFFF"/>
                </a:solidFill>
                <a:latin typeface="Arial"/>
                <a:ea typeface="Arial"/>
                <a:cs typeface="Arial"/>
                <a:sym typeface="Arial"/>
              </a:defRPr>
            </a:lvl8pPr>
            <a:lvl9pPr marL="4114800" marR="0" lvl="8" indent="-431800" algn="l" rtl="0">
              <a:lnSpc>
                <a:spcPct val="100000"/>
              </a:lnSpc>
              <a:spcBef>
                <a:spcPts val="700"/>
              </a:spcBef>
              <a:spcAft>
                <a:spcPts val="0"/>
              </a:spcAft>
              <a:buClr>
                <a:srgbClr val="99FF99"/>
              </a:buClr>
              <a:buSzPts val="3200"/>
              <a:buFont typeface="Noto Sans Symbols"/>
              <a:buChar char="●"/>
              <a:defRPr sz="3200" b="0" i="0" u="none" strike="noStrike" cap="none">
                <a:solidFill>
                  <a:srgbClr val="FFFFFF"/>
                </a:solidFill>
                <a:latin typeface="Arial"/>
                <a:ea typeface="Arial"/>
                <a:cs typeface="Arial"/>
                <a:sym typeface="Arial"/>
              </a:defRPr>
            </a:lvl9pPr>
          </a:lstStyle>
          <a:p>
            <a:endParaRPr/>
          </a:p>
        </p:txBody>
      </p:sp>
      <p:sp>
        <p:nvSpPr>
          <p:cNvPr id="73" name="Google Shape;73;p13"/>
          <p:cNvSpPr txBox="1">
            <a:spLocks noGrp="1"/>
          </p:cNvSpPr>
          <p:nvPr>
            <p:ph type="sldNum" idx="12"/>
          </p:nvPr>
        </p:nvSpPr>
        <p:spPr>
          <a:xfrm>
            <a:off x="8384892" y="6432651"/>
            <a:ext cx="301909" cy="288825"/>
          </a:xfrm>
          <a:prstGeom prst="rect">
            <a:avLst/>
          </a:prstGeom>
          <a:noFill/>
          <a:ln>
            <a:noFill/>
          </a:ln>
        </p:spPr>
        <p:txBody>
          <a:bodyPr spcFirstLastPara="1" wrap="square" lIns="45700" tIns="45700" rIns="45700" bIns="45700" anchor="b" anchorCtr="0">
            <a:spAutoFit/>
          </a:bodyPr>
          <a:lstStyle>
            <a:lvl1pPr marL="0" marR="0" lvl="0" indent="0" algn="r" rtl="0">
              <a:lnSpc>
                <a:spcPct val="100000"/>
              </a:lnSpc>
              <a:spcBef>
                <a:spcPts val="0"/>
              </a:spcBef>
              <a:spcAft>
                <a:spcPts val="0"/>
              </a:spcAft>
              <a:buClr>
                <a:srgbClr val="FFFFFF"/>
              </a:buClr>
              <a:buSzPts val="1400"/>
              <a:buFont typeface="Arial"/>
              <a:buNone/>
              <a:defRPr sz="1400"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FFFFFF"/>
              </a:buClr>
              <a:buSzPts val="1400"/>
              <a:buFont typeface="Arial"/>
              <a:buNone/>
              <a:defRPr sz="1400"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FFFFFF"/>
              </a:buClr>
              <a:buSzPts val="1400"/>
              <a:buFont typeface="Arial"/>
              <a:buNone/>
              <a:defRPr sz="1400"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FFFFFF"/>
              </a:buClr>
              <a:buSzPts val="1400"/>
              <a:buFont typeface="Arial"/>
              <a:buNone/>
              <a:defRPr sz="1400"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FFFFFF"/>
              </a:buClr>
              <a:buSzPts val="1400"/>
              <a:buFont typeface="Arial"/>
              <a:buNone/>
              <a:defRPr sz="1400"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FFFFFF"/>
              </a:buClr>
              <a:buSzPts val="1400"/>
              <a:buFont typeface="Arial"/>
              <a:buNone/>
              <a:defRPr sz="1400"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FFFFFF"/>
              </a:buClr>
              <a:buSzPts val="1400"/>
              <a:buFont typeface="Arial"/>
              <a:buNone/>
              <a:defRPr sz="1400"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FFFFFF"/>
              </a:buClr>
              <a:buSzPts val="1400"/>
              <a:buFont typeface="Arial"/>
              <a:buNone/>
              <a:defRPr sz="1400"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FFFFFF"/>
              </a:buClr>
              <a:buSzPts val="1400"/>
              <a:buFont typeface="Arial"/>
              <a:buNone/>
              <a:defRPr sz="140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
          <p:cNvSpPr txBox="1">
            <a:spLocks noGrp="1"/>
          </p:cNvSpPr>
          <p:nvPr>
            <p:ph type="title" idx="4294967295"/>
          </p:nvPr>
        </p:nvSpPr>
        <p:spPr>
          <a:xfrm>
            <a:off x="609600" y="609600"/>
            <a:ext cx="7772400" cy="1470025"/>
          </a:xfrm>
          <a:prstGeom prst="rect">
            <a:avLst/>
          </a:prstGeom>
          <a:noFill/>
          <a:ln>
            <a:noFill/>
          </a:ln>
        </p:spPr>
        <p:txBody>
          <a:bodyPr spcFirstLastPara="1" wrap="square" lIns="45700" tIns="45700" rIns="45700" bIns="45700" anchor="b" anchorCtr="0">
            <a:normAutofit/>
          </a:bodyPr>
          <a:lstStyle/>
          <a:p>
            <a:pPr marL="0" marR="0" lvl="0" indent="0" algn="ctr" rtl="0">
              <a:lnSpc>
                <a:spcPct val="100000"/>
              </a:lnSpc>
              <a:spcBef>
                <a:spcPts val="0"/>
              </a:spcBef>
              <a:spcAft>
                <a:spcPts val="0"/>
              </a:spcAft>
              <a:buClr>
                <a:srgbClr val="CCECFF"/>
              </a:buClr>
              <a:buSzPts val="5400"/>
              <a:buFont typeface="Arial"/>
              <a:buNone/>
            </a:pPr>
            <a:r>
              <a:rPr lang="en-US" sz="5400"/>
              <a:t>Drawing Bohr Models</a:t>
            </a:r>
            <a:endParaRPr/>
          </a:p>
        </p:txBody>
      </p:sp>
      <p:pic>
        <p:nvPicPr>
          <p:cNvPr id="147" name="Google Shape;147;p1" descr="atom_model_04"/>
          <p:cNvPicPr preferRelativeResize="0"/>
          <p:nvPr/>
        </p:nvPicPr>
        <p:blipFill rotWithShape="1">
          <a:blip r:embed="rId3">
            <a:alphaModFix/>
          </a:blip>
          <a:srcRect/>
          <a:stretch/>
        </p:blipFill>
        <p:spPr>
          <a:xfrm>
            <a:off x="1524000" y="2057400"/>
            <a:ext cx="6096000" cy="42957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7"/>
                                        </p:tgtEl>
                                        <p:attrNameLst>
                                          <p:attrName>style.visibility</p:attrName>
                                        </p:attrNameLst>
                                      </p:cBhvr>
                                      <p:to>
                                        <p:strVal val="visible"/>
                                      </p:to>
                                    </p:set>
                                    <p:animEffect transition="in" filter="fade">
                                      <p:cBhvr>
                                        <p:cTn id="7" dur="5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0"/>
          <p:cNvSpPr txBox="1">
            <a:spLocks noGrp="1"/>
          </p:cNvSpPr>
          <p:nvPr>
            <p:ph type="title" idx="4294967295"/>
          </p:nvPr>
        </p:nvSpPr>
        <p:spPr>
          <a:xfrm>
            <a:off x="457200" y="277812"/>
            <a:ext cx="8229600" cy="1139826"/>
          </a:xfrm>
          <a:prstGeom prst="rect">
            <a:avLst/>
          </a:prstGeom>
          <a:noFill/>
          <a:ln>
            <a:noFill/>
          </a:ln>
        </p:spPr>
        <p:txBody>
          <a:bodyPr spcFirstLastPara="1" wrap="square" lIns="45700" tIns="45700" rIns="45700" bIns="45700" anchor="ctr" anchorCtr="0">
            <a:normAutofit/>
          </a:bodyPr>
          <a:lstStyle/>
          <a:p>
            <a:pPr marL="0" marR="0" lvl="0" indent="0" algn="ctr" rtl="0">
              <a:lnSpc>
                <a:spcPct val="100000"/>
              </a:lnSpc>
              <a:spcBef>
                <a:spcPts val="0"/>
              </a:spcBef>
              <a:spcAft>
                <a:spcPts val="0"/>
              </a:spcAft>
              <a:buClr>
                <a:srgbClr val="CCECFF"/>
              </a:buClr>
              <a:buSzPts val="4400"/>
              <a:buFont typeface="Arial"/>
              <a:buNone/>
            </a:pPr>
            <a:r>
              <a:rPr lang="en-US"/>
              <a:t>Guided Practice</a:t>
            </a:r>
            <a:endParaRPr/>
          </a:p>
        </p:txBody>
      </p:sp>
      <p:sp>
        <p:nvSpPr>
          <p:cNvPr id="217" name="Google Shape;217;p10"/>
          <p:cNvSpPr txBox="1"/>
          <p:nvPr/>
        </p:nvSpPr>
        <p:spPr>
          <a:xfrm>
            <a:off x="1752600" y="1395412"/>
            <a:ext cx="7162800" cy="11507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Protons: _____	Neutrons: _____	Electrons: ______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How many energy shells will this have? 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How many valence (outer) electrons does this element have? 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Bohr Model:</a:t>
            </a:r>
            <a:endParaRPr/>
          </a:p>
        </p:txBody>
      </p:sp>
      <p:sp>
        <p:nvSpPr>
          <p:cNvPr id="218" name="Google Shape;218;p10"/>
          <p:cNvSpPr txBox="1"/>
          <p:nvPr/>
        </p:nvSpPr>
        <p:spPr>
          <a:xfrm>
            <a:off x="533400" y="1395412"/>
            <a:ext cx="990600" cy="1227989"/>
          </a:xfrm>
          <a:prstGeom prst="rect">
            <a:avLst/>
          </a:prstGeom>
          <a:noFill/>
          <a:ln w="9525" cap="flat" cmpd="sng">
            <a:solidFill>
              <a:srgbClr val="FFFFFF"/>
            </a:solidFill>
            <a:prstDash val="solid"/>
            <a:round/>
            <a:headEnd type="none" w="sm" len="sm"/>
            <a:tailEnd type="none" w="sm" len="sm"/>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3</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Li</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Lithium</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6.941</a:t>
            </a:r>
            <a:endParaRPr/>
          </a:p>
        </p:txBody>
      </p:sp>
      <p:sp>
        <p:nvSpPr>
          <p:cNvPr id="219" name="Google Shape;219;p10"/>
          <p:cNvSpPr txBox="1"/>
          <p:nvPr/>
        </p:nvSpPr>
        <p:spPr>
          <a:xfrm>
            <a:off x="2895600" y="1371600"/>
            <a:ext cx="3810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3</a:t>
            </a:r>
            <a:endParaRPr/>
          </a:p>
        </p:txBody>
      </p:sp>
      <p:sp>
        <p:nvSpPr>
          <p:cNvPr id="220" name="Google Shape;220;p10"/>
          <p:cNvSpPr txBox="1"/>
          <p:nvPr/>
        </p:nvSpPr>
        <p:spPr>
          <a:xfrm>
            <a:off x="4876800" y="1371600"/>
            <a:ext cx="3048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4</a:t>
            </a:r>
            <a:endParaRPr/>
          </a:p>
        </p:txBody>
      </p:sp>
      <p:sp>
        <p:nvSpPr>
          <p:cNvPr id="221" name="Google Shape;221;p10"/>
          <p:cNvSpPr txBox="1"/>
          <p:nvPr/>
        </p:nvSpPr>
        <p:spPr>
          <a:xfrm>
            <a:off x="6781800" y="1371600"/>
            <a:ext cx="3810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3</a:t>
            </a:r>
            <a:endParaRPr/>
          </a:p>
        </p:txBody>
      </p:sp>
      <p:sp>
        <p:nvSpPr>
          <p:cNvPr id="222" name="Google Shape;222;p10"/>
          <p:cNvSpPr txBox="1"/>
          <p:nvPr/>
        </p:nvSpPr>
        <p:spPr>
          <a:xfrm>
            <a:off x="5943600" y="1614487"/>
            <a:ext cx="3048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2</a:t>
            </a:r>
            <a:endParaRPr/>
          </a:p>
        </p:txBody>
      </p:sp>
      <p:sp>
        <p:nvSpPr>
          <p:cNvPr id="223" name="Google Shape;223;p10"/>
          <p:cNvSpPr txBox="1"/>
          <p:nvPr/>
        </p:nvSpPr>
        <p:spPr>
          <a:xfrm>
            <a:off x="8153400" y="1905000"/>
            <a:ext cx="3048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1</a:t>
            </a:r>
            <a:endParaRPr/>
          </a:p>
        </p:txBody>
      </p:sp>
      <p:pic>
        <p:nvPicPr>
          <p:cNvPr id="224" name="Google Shape;224;p10" descr="image.png"/>
          <p:cNvPicPr preferRelativeResize="0"/>
          <p:nvPr/>
        </p:nvPicPr>
        <p:blipFill rotWithShape="1">
          <a:blip r:embed="rId3">
            <a:alphaModFix/>
          </a:blip>
          <a:srcRect/>
          <a:stretch/>
        </p:blipFill>
        <p:spPr>
          <a:xfrm>
            <a:off x="3276600" y="2971800"/>
            <a:ext cx="2924175" cy="2376488"/>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6"/>
                                        </p:tgtEl>
                                        <p:attrNameLst>
                                          <p:attrName>style.visibility</p:attrName>
                                        </p:attrNameLst>
                                      </p:cBhvr>
                                      <p:to>
                                        <p:strVal val="visible"/>
                                      </p:to>
                                    </p:set>
                                    <p:animEffect transition="in" filter="fade">
                                      <p:cBhvr>
                                        <p:cTn id="7" dur="500"/>
                                        <p:tgtEl>
                                          <p:spTgt spid="2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8"/>
                                        </p:tgtEl>
                                        <p:attrNameLst>
                                          <p:attrName>style.visibility</p:attrName>
                                        </p:attrNameLst>
                                      </p:cBhvr>
                                      <p:to>
                                        <p:strVal val="visible"/>
                                      </p:to>
                                    </p:set>
                                    <p:animEffect transition="in" filter="fade">
                                      <p:cBhvr>
                                        <p:cTn id="12" dur="2000"/>
                                        <p:tgtEl>
                                          <p:spTgt spid="2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7"/>
                                        </p:tgtEl>
                                        <p:attrNameLst>
                                          <p:attrName>style.visibility</p:attrName>
                                        </p:attrNameLst>
                                      </p:cBhvr>
                                      <p:to>
                                        <p:strVal val="visible"/>
                                      </p:to>
                                    </p:set>
                                    <p:animEffect transition="in" filter="fade">
                                      <p:cBhvr>
                                        <p:cTn id="17" dur="2000"/>
                                        <p:tgtEl>
                                          <p:spTgt spid="2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9"/>
                                        </p:tgtEl>
                                        <p:attrNameLst>
                                          <p:attrName>style.visibility</p:attrName>
                                        </p:attrNameLst>
                                      </p:cBhvr>
                                      <p:to>
                                        <p:strVal val="visible"/>
                                      </p:to>
                                    </p:set>
                                    <p:animEffect transition="in" filter="fade">
                                      <p:cBhvr>
                                        <p:cTn id="22" dur="500"/>
                                        <p:tgtEl>
                                          <p:spTgt spid="2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0"/>
                                        </p:tgtEl>
                                        <p:attrNameLst>
                                          <p:attrName>style.visibility</p:attrName>
                                        </p:attrNameLst>
                                      </p:cBhvr>
                                      <p:to>
                                        <p:strVal val="visible"/>
                                      </p:to>
                                    </p:set>
                                    <p:animEffect transition="in" filter="fade">
                                      <p:cBhvr>
                                        <p:cTn id="27" dur="500"/>
                                        <p:tgtEl>
                                          <p:spTgt spid="2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21"/>
                                        </p:tgtEl>
                                        <p:attrNameLst>
                                          <p:attrName>style.visibility</p:attrName>
                                        </p:attrNameLst>
                                      </p:cBhvr>
                                      <p:to>
                                        <p:strVal val="visible"/>
                                      </p:to>
                                    </p:set>
                                    <p:animEffect transition="in" filter="fade">
                                      <p:cBhvr>
                                        <p:cTn id="32" dur="500"/>
                                        <p:tgtEl>
                                          <p:spTgt spid="22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22"/>
                                        </p:tgtEl>
                                        <p:attrNameLst>
                                          <p:attrName>style.visibility</p:attrName>
                                        </p:attrNameLst>
                                      </p:cBhvr>
                                      <p:to>
                                        <p:strVal val="visible"/>
                                      </p:to>
                                    </p:set>
                                    <p:animEffect transition="in" filter="fade">
                                      <p:cBhvr>
                                        <p:cTn id="37" dur="500"/>
                                        <p:tgtEl>
                                          <p:spTgt spid="22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23"/>
                                        </p:tgtEl>
                                        <p:attrNameLst>
                                          <p:attrName>style.visibility</p:attrName>
                                        </p:attrNameLst>
                                      </p:cBhvr>
                                      <p:to>
                                        <p:strVal val="visible"/>
                                      </p:to>
                                    </p:set>
                                    <p:animEffect transition="in" filter="fade">
                                      <p:cBhvr>
                                        <p:cTn id="42" dur="500"/>
                                        <p:tgtEl>
                                          <p:spTgt spid="22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24"/>
                                        </p:tgtEl>
                                        <p:attrNameLst>
                                          <p:attrName>style.visibility</p:attrName>
                                        </p:attrNameLst>
                                      </p:cBhvr>
                                      <p:to>
                                        <p:strVal val="visible"/>
                                      </p:to>
                                    </p:set>
                                    <p:animEffect transition="in" filter="fade">
                                      <p:cBhvr>
                                        <p:cTn id="47" dur="500"/>
                                        <p:tgtEl>
                                          <p:spTgt spid="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11"/>
          <p:cNvSpPr txBox="1">
            <a:spLocks noGrp="1"/>
          </p:cNvSpPr>
          <p:nvPr>
            <p:ph type="title" idx="4294967295"/>
          </p:nvPr>
        </p:nvSpPr>
        <p:spPr>
          <a:xfrm>
            <a:off x="457200" y="277812"/>
            <a:ext cx="8229600" cy="1139826"/>
          </a:xfrm>
          <a:prstGeom prst="rect">
            <a:avLst/>
          </a:prstGeom>
          <a:noFill/>
          <a:ln>
            <a:noFill/>
          </a:ln>
        </p:spPr>
        <p:txBody>
          <a:bodyPr spcFirstLastPara="1" wrap="square" lIns="45700" tIns="45700" rIns="45700" bIns="45700" anchor="ctr" anchorCtr="0">
            <a:normAutofit/>
          </a:bodyPr>
          <a:lstStyle/>
          <a:p>
            <a:pPr marL="0" marR="0" lvl="0" indent="0" algn="ctr" rtl="0">
              <a:lnSpc>
                <a:spcPct val="100000"/>
              </a:lnSpc>
              <a:spcBef>
                <a:spcPts val="0"/>
              </a:spcBef>
              <a:spcAft>
                <a:spcPts val="0"/>
              </a:spcAft>
              <a:buClr>
                <a:srgbClr val="CCECFF"/>
              </a:buClr>
              <a:buSzPts val="4400"/>
              <a:buFont typeface="Arial"/>
              <a:buNone/>
            </a:pPr>
            <a:r>
              <a:rPr lang="en-US"/>
              <a:t>Guided Practice</a:t>
            </a:r>
            <a:endParaRPr/>
          </a:p>
        </p:txBody>
      </p:sp>
      <p:sp>
        <p:nvSpPr>
          <p:cNvPr id="230" name="Google Shape;230;p11"/>
          <p:cNvSpPr txBox="1"/>
          <p:nvPr/>
        </p:nvSpPr>
        <p:spPr>
          <a:xfrm>
            <a:off x="1752600" y="1371599"/>
            <a:ext cx="7162800" cy="1150763"/>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Protons: _____	Neutrons: _____	Electrons: ______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How many energy shells will this have? 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How many valence (outer) electrons does this element have? 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Bohr Model:</a:t>
            </a:r>
            <a:endParaRPr/>
          </a:p>
        </p:txBody>
      </p:sp>
      <p:sp>
        <p:nvSpPr>
          <p:cNvPr id="231" name="Google Shape;231;p11"/>
          <p:cNvSpPr txBox="1"/>
          <p:nvPr/>
        </p:nvSpPr>
        <p:spPr>
          <a:xfrm>
            <a:off x="533400" y="1371600"/>
            <a:ext cx="990600" cy="1227989"/>
          </a:xfrm>
          <a:prstGeom prst="rect">
            <a:avLst/>
          </a:prstGeom>
          <a:noFill/>
          <a:ln w="9525" cap="flat" cmpd="sng">
            <a:solidFill>
              <a:srgbClr val="FFFFFF"/>
            </a:solidFill>
            <a:prstDash val="solid"/>
            <a:round/>
            <a:headEnd type="none" w="sm" len="sm"/>
            <a:tailEnd type="none" w="sm" len="sm"/>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10</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Ne</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Neon</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20.180</a:t>
            </a:r>
            <a:endParaRPr/>
          </a:p>
        </p:txBody>
      </p:sp>
      <p:sp>
        <p:nvSpPr>
          <p:cNvPr id="232" name="Google Shape;232;p11"/>
          <p:cNvSpPr txBox="1"/>
          <p:nvPr/>
        </p:nvSpPr>
        <p:spPr>
          <a:xfrm>
            <a:off x="2895600" y="1219200"/>
            <a:ext cx="4572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10</a:t>
            </a:r>
            <a:endParaRPr/>
          </a:p>
        </p:txBody>
      </p:sp>
      <p:sp>
        <p:nvSpPr>
          <p:cNvPr id="233" name="Google Shape;233;p11"/>
          <p:cNvSpPr txBox="1"/>
          <p:nvPr/>
        </p:nvSpPr>
        <p:spPr>
          <a:xfrm>
            <a:off x="4876800" y="1219200"/>
            <a:ext cx="4572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10</a:t>
            </a:r>
            <a:endParaRPr/>
          </a:p>
        </p:txBody>
      </p:sp>
      <p:sp>
        <p:nvSpPr>
          <p:cNvPr id="234" name="Google Shape;234;p11"/>
          <p:cNvSpPr txBox="1"/>
          <p:nvPr/>
        </p:nvSpPr>
        <p:spPr>
          <a:xfrm>
            <a:off x="6781800" y="1219200"/>
            <a:ext cx="4572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10</a:t>
            </a:r>
            <a:endParaRPr/>
          </a:p>
        </p:txBody>
      </p:sp>
      <p:sp>
        <p:nvSpPr>
          <p:cNvPr id="235" name="Google Shape;235;p11"/>
          <p:cNvSpPr txBox="1"/>
          <p:nvPr/>
        </p:nvSpPr>
        <p:spPr>
          <a:xfrm>
            <a:off x="6019800" y="1600200"/>
            <a:ext cx="3048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2</a:t>
            </a:r>
            <a:endParaRPr/>
          </a:p>
        </p:txBody>
      </p:sp>
      <p:sp>
        <p:nvSpPr>
          <p:cNvPr id="236" name="Google Shape;236;p11"/>
          <p:cNvSpPr txBox="1"/>
          <p:nvPr/>
        </p:nvSpPr>
        <p:spPr>
          <a:xfrm>
            <a:off x="8153400" y="1828800"/>
            <a:ext cx="3810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8</a:t>
            </a:r>
            <a:endParaRPr/>
          </a:p>
        </p:txBody>
      </p:sp>
      <p:pic>
        <p:nvPicPr>
          <p:cNvPr id="237" name="Google Shape;237;p11" descr="image.png"/>
          <p:cNvPicPr preferRelativeResize="0"/>
          <p:nvPr/>
        </p:nvPicPr>
        <p:blipFill rotWithShape="1">
          <a:blip r:embed="rId3">
            <a:alphaModFix/>
          </a:blip>
          <a:srcRect/>
          <a:stretch/>
        </p:blipFill>
        <p:spPr>
          <a:xfrm>
            <a:off x="3048000" y="3048000"/>
            <a:ext cx="3305175" cy="2703513"/>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9"/>
                                        </p:tgtEl>
                                        <p:attrNameLst>
                                          <p:attrName>style.visibility</p:attrName>
                                        </p:attrNameLst>
                                      </p:cBhvr>
                                      <p:to>
                                        <p:strVal val="visible"/>
                                      </p:to>
                                    </p:set>
                                    <p:animEffect transition="in" filter="fade">
                                      <p:cBhvr>
                                        <p:cTn id="7" dur="500"/>
                                        <p:tgtEl>
                                          <p:spTgt spid="22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1"/>
                                        </p:tgtEl>
                                        <p:attrNameLst>
                                          <p:attrName>style.visibility</p:attrName>
                                        </p:attrNameLst>
                                      </p:cBhvr>
                                      <p:to>
                                        <p:strVal val="visible"/>
                                      </p:to>
                                    </p:set>
                                    <p:animEffect transition="in" filter="fade">
                                      <p:cBhvr>
                                        <p:cTn id="12" dur="2000"/>
                                        <p:tgtEl>
                                          <p:spTgt spid="23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0"/>
                                        </p:tgtEl>
                                        <p:attrNameLst>
                                          <p:attrName>style.visibility</p:attrName>
                                        </p:attrNameLst>
                                      </p:cBhvr>
                                      <p:to>
                                        <p:strVal val="visible"/>
                                      </p:to>
                                    </p:set>
                                    <p:animEffect transition="in" filter="fade">
                                      <p:cBhvr>
                                        <p:cTn id="17" dur="2000"/>
                                        <p:tgtEl>
                                          <p:spTgt spid="2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2"/>
                                        </p:tgtEl>
                                        <p:attrNameLst>
                                          <p:attrName>style.visibility</p:attrName>
                                        </p:attrNameLst>
                                      </p:cBhvr>
                                      <p:to>
                                        <p:strVal val="visible"/>
                                      </p:to>
                                    </p:set>
                                    <p:animEffect transition="in" filter="fade">
                                      <p:cBhvr>
                                        <p:cTn id="22" dur="500"/>
                                        <p:tgtEl>
                                          <p:spTgt spid="23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33"/>
                                        </p:tgtEl>
                                        <p:attrNameLst>
                                          <p:attrName>style.visibility</p:attrName>
                                        </p:attrNameLst>
                                      </p:cBhvr>
                                      <p:to>
                                        <p:strVal val="visible"/>
                                      </p:to>
                                    </p:set>
                                    <p:animEffect transition="in" filter="fade">
                                      <p:cBhvr>
                                        <p:cTn id="27" dur="500"/>
                                        <p:tgtEl>
                                          <p:spTgt spid="23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34"/>
                                        </p:tgtEl>
                                        <p:attrNameLst>
                                          <p:attrName>style.visibility</p:attrName>
                                        </p:attrNameLst>
                                      </p:cBhvr>
                                      <p:to>
                                        <p:strVal val="visible"/>
                                      </p:to>
                                    </p:set>
                                    <p:animEffect transition="in" filter="fade">
                                      <p:cBhvr>
                                        <p:cTn id="32" dur="500"/>
                                        <p:tgtEl>
                                          <p:spTgt spid="23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35"/>
                                        </p:tgtEl>
                                        <p:attrNameLst>
                                          <p:attrName>style.visibility</p:attrName>
                                        </p:attrNameLst>
                                      </p:cBhvr>
                                      <p:to>
                                        <p:strVal val="visible"/>
                                      </p:to>
                                    </p:set>
                                    <p:animEffect transition="in" filter="fade">
                                      <p:cBhvr>
                                        <p:cTn id="37" dur="500"/>
                                        <p:tgtEl>
                                          <p:spTgt spid="23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36"/>
                                        </p:tgtEl>
                                        <p:attrNameLst>
                                          <p:attrName>style.visibility</p:attrName>
                                        </p:attrNameLst>
                                      </p:cBhvr>
                                      <p:to>
                                        <p:strVal val="visible"/>
                                      </p:to>
                                    </p:set>
                                    <p:animEffect transition="in" filter="fade">
                                      <p:cBhvr>
                                        <p:cTn id="42" dur="500"/>
                                        <p:tgtEl>
                                          <p:spTgt spid="23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37"/>
                                        </p:tgtEl>
                                        <p:attrNameLst>
                                          <p:attrName>style.visibility</p:attrName>
                                        </p:attrNameLst>
                                      </p:cBhvr>
                                      <p:to>
                                        <p:strVal val="visible"/>
                                      </p:to>
                                    </p:set>
                                    <p:animEffect transition="in" filter="fade">
                                      <p:cBhvr>
                                        <p:cTn id="47" dur="500"/>
                                        <p:tgtEl>
                                          <p:spTgt spid="2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12"/>
          <p:cNvSpPr txBox="1">
            <a:spLocks noGrp="1"/>
          </p:cNvSpPr>
          <p:nvPr>
            <p:ph type="title" idx="4294967295"/>
          </p:nvPr>
        </p:nvSpPr>
        <p:spPr>
          <a:xfrm>
            <a:off x="457200" y="277812"/>
            <a:ext cx="8229600" cy="1139826"/>
          </a:xfrm>
          <a:prstGeom prst="rect">
            <a:avLst/>
          </a:prstGeom>
          <a:noFill/>
          <a:ln>
            <a:noFill/>
          </a:ln>
        </p:spPr>
        <p:txBody>
          <a:bodyPr spcFirstLastPara="1" wrap="square" lIns="45700" tIns="45700" rIns="45700" bIns="45700" anchor="ctr" anchorCtr="0">
            <a:normAutofit/>
          </a:bodyPr>
          <a:lstStyle/>
          <a:p>
            <a:pPr marL="0" marR="0" lvl="0" indent="0" algn="ctr" rtl="0">
              <a:lnSpc>
                <a:spcPct val="100000"/>
              </a:lnSpc>
              <a:spcBef>
                <a:spcPts val="0"/>
              </a:spcBef>
              <a:spcAft>
                <a:spcPts val="0"/>
              </a:spcAft>
              <a:buClr>
                <a:srgbClr val="CCECFF"/>
              </a:buClr>
              <a:buSzPts val="4400"/>
              <a:buFont typeface="Arial"/>
              <a:buNone/>
            </a:pPr>
            <a:r>
              <a:rPr lang="en-US"/>
              <a:t>Guided Practice</a:t>
            </a:r>
            <a:endParaRPr/>
          </a:p>
        </p:txBody>
      </p:sp>
      <p:sp>
        <p:nvSpPr>
          <p:cNvPr id="243" name="Google Shape;243;p12"/>
          <p:cNvSpPr txBox="1"/>
          <p:nvPr/>
        </p:nvSpPr>
        <p:spPr>
          <a:xfrm>
            <a:off x="1752600" y="1395412"/>
            <a:ext cx="7162800" cy="11507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Protons: _____	Neutrons: _____	Electrons: ______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How many energy shells will this have? 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How many valence (outer) electrons does this element have? 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Bohr Model:</a:t>
            </a:r>
            <a:endParaRPr/>
          </a:p>
        </p:txBody>
      </p:sp>
      <p:sp>
        <p:nvSpPr>
          <p:cNvPr id="244" name="Google Shape;244;p12"/>
          <p:cNvSpPr txBox="1"/>
          <p:nvPr/>
        </p:nvSpPr>
        <p:spPr>
          <a:xfrm>
            <a:off x="533400" y="1395412"/>
            <a:ext cx="990600" cy="1227989"/>
          </a:xfrm>
          <a:prstGeom prst="rect">
            <a:avLst/>
          </a:prstGeom>
          <a:noFill/>
          <a:ln w="9525" cap="flat" cmpd="sng">
            <a:solidFill>
              <a:srgbClr val="FFFFFF"/>
            </a:solidFill>
            <a:prstDash val="solid"/>
            <a:round/>
            <a:headEnd type="none" w="sm" len="sm"/>
            <a:tailEnd type="none" w="sm" len="sm"/>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11</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Na</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Sodium</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22.990</a:t>
            </a:r>
            <a:endParaRPr/>
          </a:p>
        </p:txBody>
      </p:sp>
      <p:sp>
        <p:nvSpPr>
          <p:cNvPr id="245" name="Google Shape;245;p12"/>
          <p:cNvSpPr txBox="1"/>
          <p:nvPr/>
        </p:nvSpPr>
        <p:spPr>
          <a:xfrm>
            <a:off x="2819400" y="1295400"/>
            <a:ext cx="4572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11</a:t>
            </a:r>
            <a:endParaRPr/>
          </a:p>
        </p:txBody>
      </p:sp>
      <p:sp>
        <p:nvSpPr>
          <p:cNvPr id="246" name="Google Shape;246;p12"/>
          <p:cNvSpPr txBox="1"/>
          <p:nvPr/>
        </p:nvSpPr>
        <p:spPr>
          <a:xfrm>
            <a:off x="4800600" y="1295400"/>
            <a:ext cx="6096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12</a:t>
            </a:r>
            <a:endParaRPr/>
          </a:p>
        </p:txBody>
      </p:sp>
      <p:sp>
        <p:nvSpPr>
          <p:cNvPr id="247" name="Google Shape;247;p12"/>
          <p:cNvSpPr txBox="1"/>
          <p:nvPr/>
        </p:nvSpPr>
        <p:spPr>
          <a:xfrm>
            <a:off x="6781800" y="1295400"/>
            <a:ext cx="4572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11</a:t>
            </a:r>
            <a:endParaRPr/>
          </a:p>
        </p:txBody>
      </p:sp>
      <p:sp>
        <p:nvSpPr>
          <p:cNvPr id="248" name="Google Shape;248;p12"/>
          <p:cNvSpPr txBox="1"/>
          <p:nvPr/>
        </p:nvSpPr>
        <p:spPr>
          <a:xfrm>
            <a:off x="5943600" y="1600200"/>
            <a:ext cx="3810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3</a:t>
            </a:r>
            <a:endParaRPr/>
          </a:p>
        </p:txBody>
      </p:sp>
      <p:sp>
        <p:nvSpPr>
          <p:cNvPr id="249" name="Google Shape;249;p12"/>
          <p:cNvSpPr txBox="1"/>
          <p:nvPr/>
        </p:nvSpPr>
        <p:spPr>
          <a:xfrm>
            <a:off x="8229600" y="1828800"/>
            <a:ext cx="3810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1</a:t>
            </a:r>
            <a:endParaRPr/>
          </a:p>
        </p:txBody>
      </p:sp>
      <p:pic>
        <p:nvPicPr>
          <p:cNvPr id="250" name="Google Shape;250;p12" descr="image.png"/>
          <p:cNvPicPr preferRelativeResize="0"/>
          <p:nvPr/>
        </p:nvPicPr>
        <p:blipFill rotWithShape="1">
          <a:blip r:embed="rId3">
            <a:alphaModFix/>
          </a:blip>
          <a:srcRect/>
          <a:stretch/>
        </p:blipFill>
        <p:spPr>
          <a:xfrm>
            <a:off x="3124200" y="2743200"/>
            <a:ext cx="2928938" cy="2884488"/>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2"/>
                                        </p:tgtEl>
                                        <p:attrNameLst>
                                          <p:attrName>style.visibility</p:attrName>
                                        </p:attrNameLst>
                                      </p:cBhvr>
                                      <p:to>
                                        <p:strVal val="visible"/>
                                      </p:to>
                                    </p:set>
                                    <p:animEffect transition="in" filter="fade">
                                      <p:cBhvr>
                                        <p:cTn id="7" dur="500"/>
                                        <p:tgtEl>
                                          <p:spTgt spid="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4"/>
                                        </p:tgtEl>
                                        <p:attrNameLst>
                                          <p:attrName>style.visibility</p:attrName>
                                        </p:attrNameLst>
                                      </p:cBhvr>
                                      <p:to>
                                        <p:strVal val="visible"/>
                                      </p:to>
                                    </p:set>
                                    <p:animEffect transition="in" filter="fade">
                                      <p:cBhvr>
                                        <p:cTn id="12" dur="2000"/>
                                        <p:tgtEl>
                                          <p:spTgt spid="24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3"/>
                                        </p:tgtEl>
                                        <p:attrNameLst>
                                          <p:attrName>style.visibility</p:attrName>
                                        </p:attrNameLst>
                                      </p:cBhvr>
                                      <p:to>
                                        <p:strVal val="visible"/>
                                      </p:to>
                                    </p:set>
                                    <p:animEffect transition="in" filter="fade">
                                      <p:cBhvr>
                                        <p:cTn id="17" dur="2000"/>
                                        <p:tgtEl>
                                          <p:spTgt spid="24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5"/>
                                        </p:tgtEl>
                                        <p:attrNameLst>
                                          <p:attrName>style.visibility</p:attrName>
                                        </p:attrNameLst>
                                      </p:cBhvr>
                                      <p:to>
                                        <p:strVal val="visible"/>
                                      </p:to>
                                    </p:set>
                                    <p:animEffect transition="in" filter="fade">
                                      <p:cBhvr>
                                        <p:cTn id="22" dur="500"/>
                                        <p:tgtEl>
                                          <p:spTgt spid="24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6"/>
                                        </p:tgtEl>
                                        <p:attrNameLst>
                                          <p:attrName>style.visibility</p:attrName>
                                        </p:attrNameLst>
                                      </p:cBhvr>
                                      <p:to>
                                        <p:strVal val="visible"/>
                                      </p:to>
                                    </p:set>
                                    <p:animEffect transition="in" filter="fade">
                                      <p:cBhvr>
                                        <p:cTn id="27" dur="500"/>
                                        <p:tgtEl>
                                          <p:spTgt spid="24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47"/>
                                        </p:tgtEl>
                                        <p:attrNameLst>
                                          <p:attrName>style.visibility</p:attrName>
                                        </p:attrNameLst>
                                      </p:cBhvr>
                                      <p:to>
                                        <p:strVal val="visible"/>
                                      </p:to>
                                    </p:set>
                                    <p:animEffect transition="in" filter="fade">
                                      <p:cBhvr>
                                        <p:cTn id="32" dur="500"/>
                                        <p:tgtEl>
                                          <p:spTgt spid="24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48"/>
                                        </p:tgtEl>
                                        <p:attrNameLst>
                                          <p:attrName>style.visibility</p:attrName>
                                        </p:attrNameLst>
                                      </p:cBhvr>
                                      <p:to>
                                        <p:strVal val="visible"/>
                                      </p:to>
                                    </p:set>
                                    <p:animEffect transition="in" filter="fade">
                                      <p:cBhvr>
                                        <p:cTn id="37" dur="500"/>
                                        <p:tgtEl>
                                          <p:spTgt spid="24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49"/>
                                        </p:tgtEl>
                                        <p:attrNameLst>
                                          <p:attrName>style.visibility</p:attrName>
                                        </p:attrNameLst>
                                      </p:cBhvr>
                                      <p:to>
                                        <p:strVal val="visible"/>
                                      </p:to>
                                    </p:set>
                                    <p:animEffect transition="in" filter="fade">
                                      <p:cBhvr>
                                        <p:cTn id="42" dur="500"/>
                                        <p:tgtEl>
                                          <p:spTgt spid="24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50"/>
                                        </p:tgtEl>
                                        <p:attrNameLst>
                                          <p:attrName>style.visibility</p:attrName>
                                        </p:attrNameLst>
                                      </p:cBhvr>
                                      <p:to>
                                        <p:strVal val="visible"/>
                                      </p:to>
                                    </p:set>
                                    <p:animEffect transition="in" filter="fade">
                                      <p:cBhvr>
                                        <p:cTn id="47" dur="500"/>
                                        <p:tgtEl>
                                          <p:spTgt spid="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
          <p:cNvSpPr txBox="1">
            <a:spLocks noGrp="1"/>
          </p:cNvSpPr>
          <p:nvPr>
            <p:ph type="title" idx="4294967295"/>
          </p:nvPr>
        </p:nvSpPr>
        <p:spPr>
          <a:xfrm>
            <a:off x="457200" y="277812"/>
            <a:ext cx="8229600" cy="1139826"/>
          </a:xfrm>
          <a:prstGeom prst="rect">
            <a:avLst/>
          </a:prstGeom>
          <a:noFill/>
          <a:ln>
            <a:noFill/>
          </a:ln>
        </p:spPr>
        <p:txBody>
          <a:bodyPr spcFirstLastPara="1" wrap="square" lIns="45700" tIns="45700" rIns="45700" bIns="45700" anchor="ctr" anchorCtr="0">
            <a:normAutofit/>
          </a:bodyPr>
          <a:lstStyle/>
          <a:p>
            <a:pPr marL="0" marR="0" lvl="0" indent="0" algn="ctr" rtl="0">
              <a:lnSpc>
                <a:spcPct val="100000"/>
              </a:lnSpc>
              <a:spcBef>
                <a:spcPts val="0"/>
              </a:spcBef>
              <a:spcAft>
                <a:spcPts val="0"/>
              </a:spcAft>
              <a:buClr>
                <a:srgbClr val="CCECFF"/>
              </a:buClr>
              <a:buSzPts val="4400"/>
              <a:buFont typeface="Arial"/>
              <a:buNone/>
            </a:pPr>
            <a:r>
              <a:rPr lang="en-US"/>
              <a:t>Bohr Models</a:t>
            </a:r>
            <a:endParaRPr/>
          </a:p>
        </p:txBody>
      </p:sp>
      <p:sp>
        <p:nvSpPr>
          <p:cNvPr id="153" name="Google Shape;153;p2"/>
          <p:cNvSpPr txBox="1">
            <a:spLocks noGrp="1"/>
          </p:cNvSpPr>
          <p:nvPr>
            <p:ph type="body" idx="4294967295"/>
          </p:nvPr>
        </p:nvSpPr>
        <p:spPr>
          <a:xfrm>
            <a:off x="457200" y="1600200"/>
            <a:ext cx="8229600" cy="4525963"/>
          </a:xfrm>
          <a:prstGeom prst="rect">
            <a:avLst/>
          </a:prstGeom>
          <a:noFill/>
          <a:ln>
            <a:noFill/>
          </a:ln>
        </p:spPr>
        <p:txBody>
          <a:bodyPr spcFirstLastPara="1" wrap="square" lIns="45700" tIns="45700" rIns="45700" bIns="45700" anchor="t" anchorCtr="0">
            <a:normAutofit/>
          </a:bodyPr>
          <a:lstStyle/>
          <a:p>
            <a:pPr marL="609600" lvl="0" indent="-609600" algn="l" rtl="0">
              <a:lnSpc>
                <a:spcPct val="90000"/>
              </a:lnSpc>
              <a:spcBef>
                <a:spcPts val="0"/>
              </a:spcBef>
              <a:spcAft>
                <a:spcPts val="0"/>
              </a:spcAft>
              <a:buSzPts val="2560"/>
              <a:buFont typeface="Arial"/>
              <a:buAutoNum type="arabicPeriod"/>
            </a:pPr>
            <a:r>
              <a:rPr lang="en-US"/>
              <a:t>Bohr models are used to predict </a:t>
            </a:r>
            <a:r>
              <a:rPr lang="en-US" b="1"/>
              <a:t>reactivity</a:t>
            </a:r>
            <a:r>
              <a:rPr lang="en-US"/>
              <a:t> in elements.</a:t>
            </a:r>
            <a:endParaRPr/>
          </a:p>
          <a:p>
            <a:pPr marL="609600" lvl="0" indent="-609600" algn="l" rtl="0">
              <a:lnSpc>
                <a:spcPct val="90000"/>
              </a:lnSpc>
              <a:spcBef>
                <a:spcPts val="700"/>
              </a:spcBef>
              <a:spcAft>
                <a:spcPts val="0"/>
              </a:spcAft>
              <a:buSzPts val="2560"/>
              <a:buFont typeface="Arial"/>
              <a:buAutoNum type="arabicPeriod"/>
            </a:pPr>
            <a:r>
              <a:rPr lang="en-US"/>
              <a:t>Reactivity refers to </a:t>
            </a:r>
            <a:r>
              <a:rPr lang="en-US" b="1"/>
              <a:t>how likely an element is to form a compound</a:t>
            </a:r>
            <a:r>
              <a:rPr lang="en-US"/>
              <a:t> with another element.</a:t>
            </a:r>
            <a:endParaRPr/>
          </a:p>
          <a:p>
            <a:pPr marL="609600" lvl="0" indent="-609600" algn="l" rtl="0">
              <a:lnSpc>
                <a:spcPct val="90000"/>
              </a:lnSpc>
              <a:spcBef>
                <a:spcPts val="700"/>
              </a:spcBef>
              <a:spcAft>
                <a:spcPts val="0"/>
              </a:spcAft>
              <a:buSzPts val="2560"/>
              <a:buFont typeface="Arial"/>
              <a:buAutoNum type="arabicPeriod"/>
            </a:pPr>
            <a:r>
              <a:rPr lang="en-US"/>
              <a:t>When looking at Bohr models, we look at its </a:t>
            </a:r>
            <a:r>
              <a:rPr lang="en-US" b="1"/>
              <a:t>valence electrons</a:t>
            </a:r>
            <a:r>
              <a:rPr lang="en-US"/>
              <a:t> (the electrons on the last energy level) to determine reactivity.</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2"/>
                                        </p:tgtEl>
                                        <p:attrNameLst>
                                          <p:attrName>style.visibility</p:attrName>
                                        </p:attrNameLst>
                                      </p:cBhvr>
                                      <p:to>
                                        <p:strVal val="visible"/>
                                      </p:to>
                                    </p:set>
                                    <p:animEffect transition="in" filter="fade">
                                      <p:cBhvr>
                                        <p:cTn id="7" dur="500"/>
                                        <p:tgtEl>
                                          <p:spTgt spid="1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3">
                                            <p:txEl>
                                              <p:pRg st="0" end="0"/>
                                            </p:txEl>
                                          </p:spTgt>
                                        </p:tgtEl>
                                        <p:attrNameLst>
                                          <p:attrName>style.visibility</p:attrName>
                                        </p:attrNameLst>
                                      </p:cBhvr>
                                      <p:to>
                                        <p:strVal val="visible"/>
                                      </p:to>
                                    </p:set>
                                    <p:animEffect transition="in" filter="fade">
                                      <p:cBhvr>
                                        <p:cTn id="12" dur="2000"/>
                                        <p:tgtEl>
                                          <p:spTgt spid="15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3">
                                            <p:txEl>
                                              <p:pRg st="1" end="1"/>
                                            </p:txEl>
                                          </p:spTgt>
                                        </p:tgtEl>
                                        <p:attrNameLst>
                                          <p:attrName>style.visibility</p:attrName>
                                        </p:attrNameLst>
                                      </p:cBhvr>
                                      <p:to>
                                        <p:strVal val="visible"/>
                                      </p:to>
                                    </p:set>
                                    <p:animEffect transition="in" filter="fade">
                                      <p:cBhvr>
                                        <p:cTn id="17" dur="2000"/>
                                        <p:tgtEl>
                                          <p:spTgt spid="15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3">
                                            <p:txEl>
                                              <p:pRg st="2" end="2"/>
                                            </p:txEl>
                                          </p:spTgt>
                                        </p:tgtEl>
                                        <p:attrNameLst>
                                          <p:attrName>style.visibility</p:attrName>
                                        </p:attrNameLst>
                                      </p:cBhvr>
                                      <p:to>
                                        <p:strVal val="visible"/>
                                      </p:to>
                                    </p:set>
                                    <p:animEffect transition="in" filter="fade">
                                      <p:cBhvr>
                                        <p:cTn id="22" dur="2000"/>
                                        <p:tgtEl>
                                          <p:spTgt spid="15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pic>
        <p:nvPicPr>
          <p:cNvPr id="158" name="Google Shape;158;p3" descr="IY6EKXBqQ4aq6MZoYPub_rktmetallee.gif"/>
          <p:cNvPicPr preferRelativeResize="0"/>
          <p:nvPr/>
        </p:nvPicPr>
        <p:blipFill rotWithShape="1">
          <a:blip r:embed="rId3">
            <a:alphaModFix/>
          </a:blip>
          <a:srcRect/>
          <a:stretch/>
        </p:blipFill>
        <p:spPr>
          <a:xfrm>
            <a:off x="628650" y="628650"/>
            <a:ext cx="7886700" cy="5600700"/>
          </a:xfrm>
          <a:prstGeom prst="rect">
            <a:avLst/>
          </a:prstGeom>
          <a:noFill/>
          <a:ln>
            <a:noFill/>
          </a:ln>
        </p:spPr>
      </p:pic>
      <p:sp>
        <p:nvSpPr>
          <p:cNvPr id="159" name="Google Shape;159;p3"/>
          <p:cNvSpPr/>
          <p:nvPr/>
        </p:nvSpPr>
        <p:spPr>
          <a:xfrm>
            <a:off x="279400" y="3517900"/>
            <a:ext cx="2423716" cy="1270000"/>
          </a:xfrm>
          <a:prstGeom prst="ellipse">
            <a:avLst/>
          </a:prstGeom>
          <a:noFill/>
          <a:ln w="114300" cap="flat" cmpd="sng">
            <a:solidFill>
              <a:srgbClr val="FF2600"/>
            </a:solidFill>
            <a:prstDash val="solid"/>
            <a:miter lim="400000"/>
            <a:headEnd type="none" w="sm" len="sm"/>
            <a:tailEnd type="none" w="sm" len="sm"/>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0068AE"/>
              </a:buClr>
              <a:buSzPts val="2400"/>
              <a:buFont typeface="Arial"/>
              <a:buNone/>
            </a:pPr>
            <a:endParaRPr sz="2400" b="0" i="0" u="none" strike="noStrike" cap="none">
              <a:solidFill>
                <a:srgbClr val="0068AE"/>
              </a:solidFill>
              <a:latin typeface="Arial"/>
              <a:ea typeface="Arial"/>
              <a:cs typeface="Arial"/>
              <a:sym typeface="Arial"/>
            </a:endParaRPr>
          </a:p>
        </p:txBody>
      </p:sp>
      <p:sp>
        <p:nvSpPr>
          <p:cNvPr id="160" name="Google Shape;160;p3"/>
          <p:cNvSpPr/>
          <p:nvPr/>
        </p:nvSpPr>
        <p:spPr>
          <a:xfrm>
            <a:off x="279399" y="5156200"/>
            <a:ext cx="2423717" cy="1270000"/>
          </a:xfrm>
          <a:prstGeom prst="ellipse">
            <a:avLst/>
          </a:prstGeom>
          <a:noFill/>
          <a:ln w="114300" cap="flat" cmpd="sng">
            <a:solidFill>
              <a:srgbClr val="FF2600"/>
            </a:solidFill>
            <a:prstDash val="solid"/>
            <a:miter lim="400000"/>
            <a:headEnd type="none" w="sm" len="sm"/>
            <a:tailEnd type="none" w="sm" len="sm"/>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0068AE"/>
              </a:buClr>
              <a:buSzPts val="2400"/>
              <a:buFont typeface="Arial"/>
              <a:buNone/>
            </a:pPr>
            <a:endParaRPr sz="2400" b="0" i="0" u="none" strike="noStrike" cap="none">
              <a:solidFill>
                <a:srgbClr val="0068AE"/>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pic>
        <p:nvPicPr>
          <p:cNvPr id="165" name="Google Shape;165;p4" descr="10_sc_metals_reactivityseries.PNG"/>
          <p:cNvPicPr preferRelativeResize="0"/>
          <p:nvPr/>
        </p:nvPicPr>
        <p:blipFill rotWithShape="1">
          <a:blip r:embed="rId3">
            <a:alphaModFix/>
          </a:blip>
          <a:srcRect/>
          <a:stretch/>
        </p:blipFill>
        <p:spPr>
          <a:xfrm>
            <a:off x="2704653" y="196850"/>
            <a:ext cx="3530601" cy="6464300"/>
          </a:xfrm>
          <a:prstGeom prst="rect">
            <a:avLst/>
          </a:prstGeom>
          <a:noFill/>
          <a:ln>
            <a:noFill/>
          </a:ln>
        </p:spPr>
      </p:pic>
      <p:sp>
        <p:nvSpPr>
          <p:cNvPr id="166" name="Google Shape;166;p4"/>
          <p:cNvSpPr/>
          <p:nvPr/>
        </p:nvSpPr>
        <p:spPr>
          <a:xfrm>
            <a:off x="4508500" y="495300"/>
            <a:ext cx="1911747" cy="497979"/>
          </a:xfrm>
          <a:prstGeom prst="ellipse">
            <a:avLst/>
          </a:prstGeom>
          <a:noFill/>
          <a:ln w="114300" cap="flat" cmpd="sng">
            <a:solidFill>
              <a:srgbClr val="FF2600"/>
            </a:solidFill>
            <a:prstDash val="solid"/>
            <a:miter lim="400000"/>
            <a:headEnd type="none" w="sm" len="sm"/>
            <a:tailEnd type="none" w="sm" len="sm"/>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0068AE"/>
              </a:buClr>
              <a:buSzPts val="2400"/>
              <a:buFont typeface="Arial"/>
              <a:buNone/>
            </a:pPr>
            <a:endParaRPr sz="2400" b="0" i="0" u="none" strike="noStrike" cap="none">
              <a:solidFill>
                <a:srgbClr val="0068AE"/>
              </a:solidFill>
              <a:latin typeface="Arial"/>
              <a:ea typeface="Arial"/>
              <a:cs typeface="Arial"/>
              <a:sym typeface="Arial"/>
            </a:endParaRPr>
          </a:p>
        </p:txBody>
      </p:sp>
      <p:sp>
        <p:nvSpPr>
          <p:cNvPr id="167" name="Google Shape;167;p4"/>
          <p:cNvSpPr/>
          <p:nvPr/>
        </p:nvSpPr>
        <p:spPr>
          <a:xfrm>
            <a:off x="4419599" y="6189166"/>
            <a:ext cx="2423717" cy="577156"/>
          </a:xfrm>
          <a:prstGeom prst="ellipse">
            <a:avLst/>
          </a:prstGeom>
          <a:noFill/>
          <a:ln w="114300" cap="flat" cmpd="sng">
            <a:solidFill>
              <a:srgbClr val="FF2600"/>
            </a:solidFill>
            <a:prstDash val="solid"/>
            <a:miter lim="400000"/>
            <a:headEnd type="none" w="sm" len="sm"/>
            <a:tailEnd type="none" w="sm" len="sm"/>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0068AE"/>
              </a:buClr>
              <a:buSzPts val="2400"/>
              <a:buFont typeface="Arial"/>
              <a:buNone/>
            </a:pPr>
            <a:endParaRPr sz="2400" b="0" i="0" u="none" strike="noStrike" cap="none">
              <a:solidFill>
                <a:srgbClr val="0068AE"/>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5"/>
          <p:cNvSpPr txBox="1">
            <a:spLocks noGrp="1"/>
          </p:cNvSpPr>
          <p:nvPr>
            <p:ph type="title" idx="4294967295"/>
          </p:nvPr>
        </p:nvSpPr>
        <p:spPr>
          <a:xfrm>
            <a:off x="457200" y="277812"/>
            <a:ext cx="8229600" cy="1139826"/>
          </a:xfrm>
          <a:prstGeom prst="rect">
            <a:avLst/>
          </a:prstGeom>
          <a:noFill/>
          <a:ln>
            <a:noFill/>
          </a:ln>
        </p:spPr>
        <p:txBody>
          <a:bodyPr spcFirstLastPara="1" wrap="square" lIns="45700" tIns="45700" rIns="45700" bIns="45700" anchor="ctr" anchorCtr="0">
            <a:normAutofit/>
          </a:bodyPr>
          <a:lstStyle/>
          <a:p>
            <a:pPr marL="0" marR="0" lvl="0" indent="0" algn="ctr" rtl="0">
              <a:lnSpc>
                <a:spcPct val="100000"/>
              </a:lnSpc>
              <a:spcBef>
                <a:spcPts val="0"/>
              </a:spcBef>
              <a:spcAft>
                <a:spcPts val="0"/>
              </a:spcAft>
              <a:buClr>
                <a:srgbClr val="CCECFF"/>
              </a:buClr>
              <a:buSzPts val="4400"/>
              <a:buFont typeface="Arial"/>
              <a:buNone/>
            </a:pPr>
            <a:r>
              <a:rPr lang="en-US"/>
              <a:t>Drawing Bohr Models</a:t>
            </a:r>
            <a:endParaRPr/>
          </a:p>
        </p:txBody>
      </p:sp>
      <p:sp>
        <p:nvSpPr>
          <p:cNvPr id="173" name="Google Shape;173;p5"/>
          <p:cNvSpPr txBox="1">
            <a:spLocks noGrp="1"/>
          </p:cNvSpPr>
          <p:nvPr>
            <p:ph type="body" idx="4294967295"/>
          </p:nvPr>
        </p:nvSpPr>
        <p:spPr>
          <a:xfrm>
            <a:off x="457200" y="1600200"/>
            <a:ext cx="8229600" cy="4525963"/>
          </a:xfrm>
          <a:prstGeom prst="rect">
            <a:avLst/>
          </a:prstGeom>
          <a:noFill/>
          <a:ln>
            <a:noFill/>
          </a:ln>
        </p:spPr>
        <p:txBody>
          <a:bodyPr spcFirstLastPara="1" wrap="square" lIns="45700" tIns="45700" rIns="45700" bIns="45700" anchor="t" anchorCtr="0">
            <a:normAutofit/>
          </a:bodyPr>
          <a:lstStyle/>
          <a:p>
            <a:pPr marL="609600" lvl="0" indent="-609600" algn="l" rtl="0">
              <a:lnSpc>
                <a:spcPct val="90000"/>
              </a:lnSpc>
              <a:spcBef>
                <a:spcPts val="0"/>
              </a:spcBef>
              <a:spcAft>
                <a:spcPts val="0"/>
              </a:spcAft>
              <a:buSzPts val="2240"/>
              <a:buFont typeface="Arial"/>
              <a:buAutoNum type="arabicPeriod"/>
            </a:pPr>
            <a:r>
              <a:rPr lang="en-US" sz="2800"/>
              <a:t>Draw the </a:t>
            </a:r>
            <a:r>
              <a:rPr lang="en-US" b="1"/>
              <a:t>nucleus</a:t>
            </a:r>
            <a:r>
              <a:rPr lang="en-US" sz="2800"/>
              <a:t>.</a:t>
            </a:r>
            <a:endParaRPr/>
          </a:p>
          <a:p>
            <a:pPr marL="609600" lvl="0" indent="-609600" algn="l" rtl="0">
              <a:lnSpc>
                <a:spcPct val="90000"/>
              </a:lnSpc>
              <a:spcBef>
                <a:spcPts val="600"/>
              </a:spcBef>
              <a:spcAft>
                <a:spcPts val="0"/>
              </a:spcAft>
              <a:buSzPts val="2240"/>
              <a:buFont typeface="Arial"/>
              <a:buAutoNum type="arabicPeriod"/>
            </a:pPr>
            <a:r>
              <a:rPr lang="en-US" sz="2800"/>
              <a:t>Write the number of </a:t>
            </a:r>
            <a:r>
              <a:rPr lang="en-US" b="1"/>
              <a:t>neutrons</a:t>
            </a:r>
            <a:r>
              <a:rPr lang="en-US" sz="2800"/>
              <a:t> and the number of </a:t>
            </a:r>
            <a:r>
              <a:rPr lang="en-US" b="1"/>
              <a:t>protons</a:t>
            </a:r>
            <a:r>
              <a:rPr lang="en-US" sz="2800"/>
              <a:t> in the nucleus.</a:t>
            </a:r>
            <a:endParaRPr/>
          </a:p>
          <a:p>
            <a:pPr marL="609600" lvl="0" indent="-609600" algn="l" rtl="0">
              <a:lnSpc>
                <a:spcPct val="90000"/>
              </a:lnSpc>
              <a:spcBef>
                <a:spcPts val="600"/>
              </a:spcBef>
              <a:spcAft>
                <a:spcPts val="0"/>
              </a:spcAft>
              <a:buSzPts val="2240"/>
              <a:buFont typeface="Arial"/>
              <a:buAutoNum type="arabicPeriod"/>
            </a:pPr>
            <a:r>
              <a:rPr lang="en-US" sz="2800"/>
              <a:t>Draw the first </a:t>
            </a:r>
            <a:r>
              <a:rPr lang="en-US" b="1"/>
              <a:t>energy level</a:t>
            </a:r>
            <a:r>
              <a:rPr lang="en-US" sz="2800"/>
              <a:t>.</a:t>
            </a:r>
            <a:endParaRPr/>
          </a:p>
          <a:p>
            <a:pPr marL="609600" lvl="0" indent="-609600" algn="l" rtl="0">
              <a:lnSpc>
                <a:spcPct val="90000"/>
              </a:lnSpc>
              <a:spcBef>
                <a:spcPts val="600"/>
              </a:spcBef>
              <a:spcAft>
                <a:spcPts val="0"/>
              </a:spcAft>
              <a:buSzPts val="2240"/>
              <a:buFont typeface="Arial"/>
              <a:buAutoNum type="arabicPeriod"/>
            </a:pPr>
            <a:r>
              <a:rPr lang="en-US" sz="2800"/>
              <a:t>Draw the </a:t>
            </a:r>
            <a:r>
              <a:rPr lang="en-US" b="1"/>
              <a:t>electrons</a:t>
            </a:r>
            <a:r>
              <a:rPr lang="en-US" sz="2800"/>
              <a:t> in the energy levels according to the rules below. Make sure you draw the electrons in </a:t>
            </a:r>
            <a:r>
              <a:rPr lang="en-US" b="1"/>
              <a:t>pairs</a:t>
            </a:r>
            <a:r>
              <a:rPr lang="en-US" sz="2800"/>
              <a:t>.</a:t>
            </a:r>
            <a:endParaRPr/>
          </a:p>
          <a:p>
            <a:pPr marL="609600" lvl="0" indent="-609600" algn="l" rtl="0">
              <a:lnSpc>
                <a:spcPct val="90000"/>
              </a:lnSpc>
              <a:spcBef>
                <a:spcPts val="600"/>
              </a:spcBef>
              <a:spcAft>
                <a:spcPts val="0"/>
              </a:spcAft>
              <a:buSzPts val="2240"/>
              <a:buFont typeface="Arial"/>
              <a:buAutoNum type="arabicPeriod"/>
            </a:pPr>
            <a:r>
              <a:rPr lang="en-US" sz="2800"/>
              <a:t>Keep track of how many electrons are put in each level and the number of electrons left to use.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2"/>
                                        </p:tgtEl>
                                        <p:attrNameLst>
                                          <p:attrName>style.visibility</p:attrName>
                                        </p:attrNameLst>
                                      </p:cBhvr>
                                      <p:to>
                                        <p:strVal val="visible"/>
                                      </p:to>
                                    </p:set>
                                    <p:animEffect transition="in" filter="fade">
                                      <p:cBhvr>
                                        <p:cTn id="7" dur="500"/>
                                        <p:tgtEl>
                                          <p:spTgt spid="17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3">
                                            <p:txEl>
                                              <p:pRg st="0" end="0"/>
                                            </p:txEl>
                                          </p:spTgt>
                                        </p:tgtEl>
                                        <p:attrNameLst>
                                          <p:attrName>style.visibility</p:attrName>
                                        </p:attrNameLst>
                                      </p:cBhvr>
                                      <p:to>
                                        <p:strVal val="visible"/>
                                      </p:to>
                                    </p:set>
                                    <p:animEffect transition="in" filter="fade">
                                      <p:cBhvr>
                                        <p:cTn id="12" dur="2000"/>
                                        <p:tgtEl>
                                          <p:spTgt spid="17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3">
                                            <p:txEl>
                                              <p:pRg st="1" end="1"/>
                                            </p:txEl>
                                          </p:spTgt>
                                        </p:tgtEl>
                                        <p:attrNameLst>
                                          <p:attrName>style.visibility</p:attrName>
                                        </p:attrNameLst>
                                      </p:cBhvr>
                                      <p:to>
                                        <p:strVal val="visible"/>
                                      </p:to>
                                    </p:set>
                                    <p:animEffect transition="in" filter="fade">
                                      <p:cBhvr>
                                        <p:cTn id="17" dur="2000"/>
                                        <p:tgtEl>
                                          <p:spTgt spid="17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3">
                                            <p:txEl>
                                              <p:pRg st="2" end="2"/>
                                            </p:txEl>
                                          </p:spTgt>
                                        </p:tgtEl>
                                        <p:attrNameLst>
                                          <p:attrName>style.visibility</p:attrName>
                                        </p:attrNameLst>
                                      </p:cBhvr>
                                      <p:to>
                                        <p:strVal val="visible"/>
                                      </p:to>
                                    </p:set>
                                    <p:animEffect transition="in" filter="fade">
                                      <p:cBhvr>
                                        <p:cTn id="22" dur="2000"/>
                                        <p:tgtEl>
                                          <p:spTgt spid="17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3">
                                            <p:txEl>
                                              <p:pRg st="3" end="3"/>
                                            </p:txEl>
                                          </p:spTgt>
                                        </p:tgtEl>
                                        <p:attrNameLst>
                                          <p:attrName>style.visibility</p:attrName>
                                        </p:attrNameLst>
                                      </p:cBhvr>
                                      <p:to>
                                        <p:strVal val="visible"/>
                                      </p:to>
                                    </p:set>
                                    <p:animEffect transition="in" filter="fade">
                                      <p:cBhvr>
                                        <p:cTn id="27" dur="2000"/>
                                        <p:tgtEl>
                                          <p:spTgt spid="17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3">
                                            <p:txEl>
                                              <p:pRg st="4" end="4"/>
                                            </p:txEl>
                                          </p:spTgt>
                                        </p:tgtEl>
                                        <p:attrNameLst>
                                          <p:attrName>style.visibility</p:attrName>
                                        </p:attrNameLst>
                                      </p:cBhvr>
                                      <p:to>
                                        <p:strVal val="visible"/>
                                      </p:to>
                                    </p:set>
                                    <p:animEffect transition="in" filter="fade">
                                      <p:cBhvr>
                                        <p:cTn id="32" dur="2000"/>
                                        <p:tgtEl>
                                          <p:spTgt spid="17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6"/>
          <p:cNvSpPr txBox="1">
            <a:spLocks noGrp="1"/>
          </p:cNvSpPr>
          <p:nvPr>
            <p:ph type="title" idx="4294967295"/>
          </p:nvPr>
        </p:nvSpPr>
        <p:spPr>
          <a:xfrm>
            <a:off x="457200" y="277812"/>
            <a:ext cx="8229600" cy="1139826"/>
          </a:xfrm>
          <a:prstGeom prst="rect">
            <a:avLst/>
          </a:prstGeom>
          <a:noFill/>
          <a:ln>
            <a:noFill/>
          </a:ln>
        </p:spPr>
        <p:txBody>
          <a:bodyPr spcFirstLastPara="1" wrap="square" lIns="45700" tIns="45700" rIns="45700" bIns="45700" anchor="ctr" anchorCtr="0">
            <a:normAutofit/>
          </a:bodyPr>
          <a:lstStyle/>
          <a:p>
            <a:pPr marL="0" marR="0" lvl="0" indent="0" algn="ctr" rtl="0">
              <a:lnSpc>
                <a:spcPct val="100000"/>
              </a:lnSpc>
              <a:spcBef>
                <a:spcPts val="0"/>
              </a:spcBef>
              <a:spcAft>
                <a:spcPts val="0"/>
              </a:spcAft>
              <a:buClr>
                <a:srgbClr val="CCECFF"/>
              </a:buClr>
              <a:buSzPts val="4400"/>
              <a:buFont typeface="Arial"/>
              <a:buNone/>
            </a:pPr>
            <a:r>
              <a:rPr lang="en-US"/>
              <a:t>Rules for Energy Levels</a:t>
            </a:r>
            <a:endParaRPr/>
          </a:p>
        </p:txBody>
      </p:sp>
      <p:sp>
        <p:nvSpPr>
          <p:cNvPr id="179" name="Google Shape;179;p6"/>
          <p:cNvSpPr txBox="1">
            <a:spLocks noGrp="1"/>
          </p:cNvSpPr>
          <p:nvPr>
            <p:ph type="body" idx="4294967295"/>
          </p:nvPr>
        </p:nvSpPr>
        <p:spPr>
          <a:xfrm>
            <a:off x="457200" y="1600200"/>
            <a:ext cx="8229600" cy="4525963"/>
          </a:xfrm>
          <a:prstGeom prst="rect">
            <a:avLst/>
          </a:prstGeom>
          <a:noFill/>
          <a:ln>
            <a:noFill/>
          </a:ln>
        </p:spPr>
        <p:txBody>
          <a:bodyPr spcFirstLastPara="1" wrap="square" lIns="45700" tIns="45700" rIns="45700" bIns="45700" anchor="t" anchorCtr="0">
            <a:normAutofit/>
          </a:bodyPr>
          <a:lstStyle/>
          <a:p>
            <a:pPr marL="609600" lvl="0" indent="-609600" algn="l" rtl="0">
              <a:lnSpc>
                <a:spcPct val="100000"/>
              </a:lnSpc>
              <a:spcBef>
                <a:spcPts val="0"/>
              </a:spcBef>
              <a:spcAft>
                <a:spcPts val="0"/>
              </a:spcAft>
              <a:buSzPts val="2560"/>
              <a:buFont typeface="Arial"/>
              <a:buAutoNum type="arabicPeriod"/>
            </a:pPr>
            <a:r>
              <a:rPr lang="en-US"/>
              <a:t>Level 1 (closest to the nucleus) can hold a maximum of </a:t>
            </a:r>
            <a:r>
              <a:rPr lang="en-US" b="1"/>
              <a:t>2e</a:t>
            </a:r>
            <a:r>
              <a:rPr lang="en-US"/>
              <a:t>.</a:t>
            </a:r>
            <a:endParaRPr b="1"/>
          </a:p>
          <a:p>
            <a:pPr marL="609600" lvl="0" indent="-609600" algn="l" rtl="0">
              <a:lnSpc>
                <a:spcPct val="100000"/>
              </a:lnSpc>
              <a:spcBef>
                <a:spcPts val="700"/>
              </a:spcBef>
              <a:spcAft>
                <a:spcPts val="0"/>
              </a:spcAft>
              <a:buSzPts val="2560"/>
              <a:buFont typeface="Arial"/>
              <a:buAutoNum type="arabicPeriod"/>
            </a:pPr>
            <a:r>
              <a:rPr lang="en-US"/>
              <a:t>Level 2 can hold a max of </a:t>
            </a:r>
            <a:r>
              <a:rPr lang="en-US" b="1"/>
              <a:t>8e</a:t>
            </a:r>
            <a:r>
              <a:rPr lang="en-US"/>
              <a:t>.</a:t>
            </a:r>
            <a:endParaRPr b="1"/>
          </a:p>
          <a:p>
            <a:pPr marL="609600" lvl="0" indent="-609600" algn="l" rtl="0">
              <a:lnSpc>
                <a:spcPct val="100000"/>
              </a:lnSpc>
              <a:spcBef>
                <a:spcPts val="700"/>
              </a:spcBef>
              <a:spcAft>
                <a:spcPts val="0"/>
              </a:spcAft>
              <a:buSzPts val="2560"/>
              <a:buFont typeface="Arial"/>
              <a:buAutoNum type="arabicPeriod"/>
            </a:pPr>
            <a:r>
              <a:rPr lang="en-US"/>
              <a:t>Level 3 can hold a max of </a:t>
            </a:r>
            <a:r>
              <a:rPr lang="en-US" b="1"/>
              <a:t>18e</a:t>
            </a:r>
            <a:r>
              <a:rPr lang="en-US"/>
              <a:t>.</a:t>
            </a:r>
            <a:endParaRPr b="1"/>
          </a:p>
          <a:p>
            <a:pPr marL="609600" lvl="0" indent="-609600" algn="l" rtl="0">
              <a:lnSpc>
                <a:spcPct val="100000"/>
              </a:lnSpc>
              <a:spcBef>
                <a:spcPts val="700"/>
              </a:spcBef>
              <a:spcAft>
                <a:spcPts val="0"/>
              </a:spcAft>
              <a:buSzPts val="2560"/>
              <a:buFont typeface="Arial"/>
              <a:buAutoNum type="arabicPeriod"/>
            </a:pPr>
            <a:r>
              <a:rPr lang="en-US"/>
              <a:t>Level 4 can hold a max of </a:t>
            </a:r>
            <a:r>
              <a:rPr lang="en-US" b="1"/>
              <a:t>32e</a:t>
            </a:r>
            <a:r>
              <a:rPr lang="en-US"/>
              <a:t>.</a:t>
            </a:r>
            <a:endParaRPr b="1"/>
          </a:p>
          <a:p>
            <a:pPr marL="609600" lvl="0" indent="-447040" algn="ctr" rtl="0">
              <a:lnSpc>
                <a:spcPct val="100000"/>
              </a:lnSpc>
              <a:spcBef>
                <a:spcPts val="700"/>
              </a:spcBef>
              <a:spcAft>
                <a:spcPts val="0"/>
              </a:spcAft>
              <a:buSzPts val="2560"/>
              <a:buFont typeface="Arial"/>
              <a:buNone/>
            </a:pPr>
            <a:endParaRPr b="1"/>
          </a:p>
          <a:p>
            <a:pPr marL="609600" lvl="0" indent="-609600" algn="ctr" rtl="0">
              <a:lnSpc>
                <a:spcPct val="100000"/>
              </a:lnSpc>
              <a:spcBef>
                <a:spcPts val="700"/>
              </a:spcBef>
              <a:spcAft>
                <a:spcPts val="0"/>
              </a:spcAft>
              <a:buSzPts val="3200"/>
              <a:buFont typeface="Noto Sans Symbols"/>
              <a:buNone/>
            </a:pPr>
            <a:r>
              <a:rPr lang="en-US" b="1"/>
              <a:t>You must fill </a:t>
            </a:r>
            <a:r>
              <a:rPr lang="en-US" u="sng"/>
              <a:t>one level</a:t>
            </a:r>
            <a:r>
              <a:rPr lang="en-US" b="1"/>
              <a:t> before going on to draw the next level!</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8"/>
                                        </p:tgtEl>
                                        <p:attrNameLst>
                                          <p:attrName>style.visibility</p:attrName>
                                        </p:attrNameLst>
                                      </p:cBhvr>
                                      <p:to>
                                        <p:strVal val="visible"/>
                                      </p:to>
                                    </p:set>
                                    <p:animEffect transition="in" filter="fade">
                                      <p:cBhvr>
                                        <p:cTn id="7" dur="500"/>
                                        <p:tgtEl>
                                          <p:spTgt spid="1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9">
                                            <p:txEl>
                                              <p:pRg st="0" end="0"/>
                                            </p:txEl>
                                          </p:spTgt>
                                        </p:tgtEl>
                                        <p:attrNameLst>
                                          <p:attrName>style.visibility</p:attrName>
                                        </p:attrNameLst>
                                      </p:cBhvr>
                                      <p:to>
                                        <p:strVal val="visible"/>
                                      </p:to>
                                    </p:set>
                                    <p:animEffect transition="in" filter="fade">
                                      <p:cBhvr>
                                        <p:cTn id="12" dur="2000"/>
                                        <p:tgtEl>
                                          <p:spTgt spid="1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9">
                                            <p:txEl>
                                              <p:pRg st="1" end="1"/>
                                            </p:txEl>
                                          </p:spTgt>
                                        </p:tgtEl>
                                        <p:attrNameLst>
                                          <p:attrName>style.visibility</p:attrName>
                                        </p:attrNameLst>
                                      </p:cBhvr>
                                      <p:to>
                                        <p:strVal val="visible"/>
                                      </p:to>
                                    </p:set>
                                    <p:animEffect transition="in" filter="fade">
                                      <p:cBhvr>
                                        <p:cTn id="17" dur="2000"/>
                                        <p:tgtEl>
                                          <p:spTgt spid="1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9">
                                            <p:txEl>
                                              <p:pRg st="2" end="2"/>
                                            </p:txEl>
                                          </p:spTgt>
                                        </p:tgtEl>
                                        <p:attrNameLst>
                                          <p:attrName>style.visibility</p:attrName>
                                        </p:attrNameLst>
                                      </p:cBhvr>
                                      <p:to>
                                        <p:strVal val="visible"/>
                                      </p:to>
                                    </p:set>
                                    <p:animEffect transition="in" filter="fade">
                                      <p:cBhvr>
                                        <p:cTn id="22" dur="2000"/>
                                        <p:tgtEl>
                                          <p:spTgt spid="1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9">
                                            <p:txEl>
                                              <p:pRg st="3" end="3"/>
                                            </p:txEl>
                                          </p:spTgt>
                                        </p:tgtEl>
                                        <p:attrNameLst>
                                          <p:attrName>style.visibility</p:attrName>
                                        </p:attrNameLst>
                                      </p:cBhvr>
                                      <p:to>
                                        <p:strVal val="visible"/>
                                      </p:to>
                                    </p:set>
                                    <p:animEffect transition="in" filter="fade">
                                      <p:cBhvr>
                                        <p:cTn id="27" dur="2000"/>
                                        <p:tgtEl>
                                          <p:spTgt spid="17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9">
                                            <p:txEl>
                                              <p:pRg st="4" end="4"/>
                                            </p:txEl>
                                          </p:spTgt>
                                        </p:tgtEl>
                                        <p:attrNameLst>
                                          <p:attrName>style.visibility</p:attrName>
                                        </p:attrNameLst>
                                      </p:cBhvr>
                                      <p:to>
                                        <p:strVal val="visible"/>
                                      </p:to>
                                    </p:set>
                                    <p:animEffect transition="in" filter="fade">
                                      <p:cBhvr>
                                        <p:cTn id="32" dur="2000"/>
                                        <p:tgtEl>
                                          <p:spTgt spid="17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79">
                                            <p:txEl>
                                              <p:pRg st="5" end="5"/>
                                            </p:txEl>
                                          </p:spTgt>
                                        </p:tgtEl>
                                        <p:attrNameLst>
                                          <p:attrName>style.visibility</p:attrName>
                                        </p:attrNameLst>
                                      </p:cBhvr>
                                      <p:to>
                                        <p:strVal val="visible"/>
                                      </p:to>
                                    </p:set>
                                    <p:animEffect transition="in" filter="fade">
                                      <p:cBhvr>
                                        <p:cTn id="37" dur="2000"/>
                                        <p:tgtEl>
                                          <p:spTgt spid="1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pic>
        <p:nvPicPr>
          <p:cNvPr id="184" name="Google Shape;184;p7" descr="673290705.gif"/>
          <p:cNvPicPr preferRelativeResize="0"/>
          <p:nvPr/>
        </p:nvPicPr>
        <p:blipFill rotWithShape="1">
          <a:blip r:embed="rId3">
            <a:alphaModFix/>
          </a:blip>
          <a:srcRect/>
          <a:stretch/>
        </p:blipFill>
        <p:spPr>
          <a:xfrm>
            <a:off x="343991" y="601563"/>
            <a:ext cx="8295503" cy="486716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8"/>
          <p:cNvSpPr txBox="1">
            <a:spLocks noGrp="1"/>
          </p:cNvSpPr>
          <p:nvPr>
            <p:ph type="title" idx="4294967295"/>
          </p:nvPr>
        </p:nvSpPr>
        <p:spPr>
          <a:xfrm>
            <a:off x="457200" y="304800"/>
            <a:ext cx="8229600" cy="1139825"/>
          </a:xfrm>
          <a:prstGeom prst="rect">
            <a:avLst/>
          </a:prstGeom>
          <a:noFill/>
          <a:ln>
            <a:noFill/>
          </a:ln>
        </p:spPr>
        <p:txBody>
          <a:bodyPr spcFirstLastPara="1" wrap="square" lIns="45700" tIns="45700" rIns="45700" bIns="45700" anchor="ctr" anchorCtr="0">
            <a:normAutofit/>
          </a:bodyPr>
          <a:lstStyle/>
          <a:p>
            <a:pPr marL="0" marR="0" lvl="0" indent="0" algn="ctr" rtl="0">
              <a:lnSpc>
                <a:spcPct val="100000"/>
              </a:lnSpc>
              <a:spcBef>
                <a:spcPts val="0"/>
              </a:spcBef>
              <a:spcAft>
                <a:spcPts val="0"/>
              </a:spcAft>
              <a:buClr>
                <a:srgbClr val="CCECFF"/>
              </a:buClr>
              <a:buSzPts val="4400"/>
              <a:buFont typeface="Arial"/>
              <a:buNone/>
            </a:pPr>
            <a:r>
              <a:rPr lang="en-US"/>
              <a:t>Guided Practice</a:t>
            </a:r>
            <a:endParaRPr/>
          </a:p>
        </p:txBody>
      </p:sp>
      <p:sp>
        <p:nvSpPr>
          <p:cNvPr id="190" name="Google Shape;190;p8"/>
          <p:cNvSpPr txBox="1">
            <a:spLocks noGrp="1"/>
          </p:cNvSpPr>
          <p:nvPr>
            <p:ph type="body" idx="4294967295"/>
          </p:nvPr>
        </p:nvSpPr>
        <p:spPr>
          <a:xfrm>
            <a:off x="457200" y="1600200"/>
            <a:ext cx="8229600" cy="1295400"/>
          </a:xfrm>
          <a:prstGeom prst="rect">
            <a:avLst/>
          </a:prstGeom>
          <a:noFill/>
          <a:ln>
            <a:noFill/>
          </a:ln>
        </p:spPr>
        <p:txBody>
          <a:bodyPr spcFirstLastPara="1" wrap="square" lIns="45700" tIns="45700" rIns="45700" bIns="45700" anchor="t" anchorCtr="0">
            <a:normAutofit/>
          </a:bodyPr>
          <a:lstStyle/>
          <a:p>
            <a:pPr marL="342900" marR="0" lvl="0" indent="-342900" algn="l" rtl="0">
              <a:lnSpc>
                <a:spcPct val="80000"/>
              </a:lnSpc>
              <a:spcBef>
                <a:spcPts val="0"/>
              </a:spcBef>
              <a:spcAft>
                <a:spcPts val="0"/>
              </a:spcAft>
              <a:buClr>
                <a:srgbClr val="99FF99"/>
              </a:buClr>
              <a:buSzPts val="2400"/>
              <a:buFont typeface="Noto Sans Symbols"/>
              <a:buNone/>
            </a:pPr>
            <a:r>
              <a:rPr lang="en-US" sz="2400"/>
              <a:t>	In order to draw Bohr models of these elements, you must first determine the number of protons, neutrons, and electrons. Once you have found this information, follow the directions to draw your model.</a:t>
            </a:r>
            <a:endParaRPr/>
          </a:p>
        </p:txBody>
      </p:sp>
      <p:sp>
        <p:nvSpPr>
          <p:cNvPr id="191" name="Google Shape;191;p8"/>
          <p:cNvSpPr txBox="1"/>
          <p:nvPr/>
        </p:nvSpPr>
        <p:spPr>
          <a:xfrm>
            <a:off x="533400" y="2971800"/>
            <a:ext cx="990600" cy="1227989"/>
          </a:xfrm>
          <a:prstGeom prst="rect">
            <a:avLst/>
          </a:prstGeom>
          <a:noFill/>
          <a:ln w="9525" cap="flat" cmpd="sng">
            <a:solidFill>
              <a:srgbClr val="FFFFFF"/>
            </a:solidFill>
            <a:prstDash val="solid"/>
            <a:round/>
            <a:headEnd type="none" w="sm" len="sm"/>
            <a:tailEnd type="none" w="sm" len="sm"/>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6</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C</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Carbon</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12.011</a:t>
            </a:r>
            <a:endParaRPr/>
          </a:p>
        </p:txBody>
      </p:sp>
      <p:sp>
        <p:nvSpPr>
          <p:cNvPr id="192" name="Google Shape;192;p8"/>
          <p:cNvSpPr txBox="1"/>
          <p:nvPr/>
        </p:nvSpPr>
        <p:spPr>
          <a:xfrm>
            <a:off x="2895600" y="2895600"/>
            <a:ext cx="3048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6</a:t>
            </a:r>
            <a:endParaRPr/>
          </a:p>
        </p:txBody>
      </p:sp>
      <p:sp>
        <p:nvSpPr>
          <p:cNvPr id="193" name="Google Shape;193;p8"/>
          <p:cNvSpPr txBox="1"/>
          <p:nvPr/>
        </p:nvSpPr>
        <p:spPr>
          <a:xfrm>
            <a:off x="4876800" y="2895600"/>
            <a:ext cx="3048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6</a:t>
            </a:r>
            <a:endParaRPr/>
          </a:p>
        </p:txBody>
      </p:sp>
      <p:sp>
        <p:nvSpPr>
          <p:cNvPr id="194" name="Google Shape;194;p8"/>
          <p:cNvSpPr txBox="1"/>
          <p:nvPr/>
        </p:nvSpPr>
        <p:spPr>
          <a:xfrm>
            <a:off x="6781800" y="2895600"/>
            <a:ext cx="3810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6</a:t>
            </a:r>
            <a:endParaRPr/>
          </a:p>
        </p:txBody>
      </p:sp>
      <p:sp>
        <p:nvSpPr>
          <p:cNvPr id="195" name="Google Shape;195;p8"/>
          <p:cNvSpPr txBox="1"/>
          <p:nvPr/>
        </p:nvSpPr>
        <p:spPr>
          <a:xfrm>
            <a:off x="5943600" y="3200400"/>
            <a:ext cx="2286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2</a:t>
            </a:r>
            <a:endParaRPr/>
          </a:p>
        </p:txBody>
      </p:sp>
      <p:sp>
        <p:nvSpPr>
          <p:cNvPr id="196" name="Google Shape;196;p8"/>
          <p:cNvSpPr txBox="1"/>
          <p:nvPr/>
        </p:nvSpPr>
        <p:spPr>
          <a:xfrm>
            <a:off x="8153400" y="3429000"/>
            <a:ext cx="3810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4</a:t>
            </a:r>
            <a:endParaRPr/>
          </a:p>
        </p:txBody>
      </p:sp>
      <p:sp>
        <p:nvSpPr>
          <p:cNvPr id="197" name="Google Shape;197;p8"/>
          <p:cNvSpPr txBox="1"/>
          <p:nvPr/>
        </p:nvSpPr>
        <p:spPr>
          <a:xfrm>
            <a:off x="1752600" y="2971799"/>
            <a:ext cx="7162800" cy="1150763"/>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Protons: _____	Neutrons: _____	Electrons: ______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How many energy shells will this have? 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How many valence (outer) electrons does this element have? 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Bohr Model:</a:t>
            </a:r>
            <a:endParaRPr/>
          </a:p>
        </p:txBody>
      </p:sp>
      <p:pic>
        <p:nvPicPr>
          <p:cNvPr id="198" name="Google Shape;198;p8" descr="image.png"/>
          <p:cNvPicPr preferRelativeResize="0"/>
          <p:nvPr/>
        </p:nvPicPr>
        <p:blipFill rotWithShape="1">
          <a:blip r:embed="rId3">
            <a:alphaModFix/>
          </a:blip>
          <a:srcRect/>
          <a:stretch/>
        </p:blipFill>
        <p:spPr>
          <a:xfrm>
            <a:off x="3124200" y="4191000"/>
            <a:ext cx="3200400" cy="23749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9"/>
                                        </p:tgtEl>
                                        <p:attrNameLst>
                                          <p:attrName>style.visibility</p:attrName>
                                        </p:attrNameLst>
                                      </p:cBhvr>
                                      <p:to>
                                        <p:strVal val="visible"/>
                                      </p:to>
                                    </p:set>
                                    <p:animEffect transition="in" filter="fade">
                                      <p:cBhvr>
                                        <p:cTn id="7" dur="500"/>
                                        <p:tgtEl>
                                          <p:spTgt spid="18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0">
                                            <p:txEl>
                                              <p:pRg st="0" end="0"/>
                                            </p:txEl>
                                          </p:spTgt>
                                        </p:tgtEl>
                                        <p:attrNameLst>
                                          <p:attrName>style.visibility</p:attrName>
                                        </p:attrNameLst>
                                      </p:cBhvr>
                                      <p:to>
                                        <p:strVal val="visible"/>
                                      </p:to>
                                    </p:set>
                                    <p:animEffect transition="in" filter="fade">
                                      <p:cBhvr>
                                        <p:cTn id="12" dur="2000"/>
                                        <p:tgtEl>
                                          <p:spTgt spid="19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1"/>
                                        </p:tgtEl>
                                        <p:attrNameLst>
                                          <p:attrName>style.visibility</p:attrName>
                                        </p:attrNameLst>
                                      </p:cBhvr>
                                      <p:to>
                                        <p:strVal val="visible"/>
                                      </p:to>
                                    </p:set>
                                    <p:animEffect transition="in" filter="fade">
                                      <p:cBhvr>
                                        <p:cTn id="17" dur="2000"/>
                                        <p:tgtEl>
                                          <p:spTgt spid="19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7"/>
                                        </p:tgtEl>
                                        <p:attrNameLst>
                                          <p:attrName>style.visibility</p:attrName>
                                        </p:attrNameLst>
                                      </p:cBhvr>
                                      <p:to>
                                        <p:strVal val="visible"/>
                                      </p:to>
                                    </p:set>
                                    <p:animEffect transition="in" filter="fade">
                                      <p:cBhvr>
                                        <p:cTn id="22" dur="2000"/>
                                        <p:tgtEl>
                                          <p:spTgt spid="19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2"/>
                                        </p:tgtEl>
                                        <p:attrNameLst>
                                          <p:attrName>style.visibility</p:attrName>
                                        </p:attrNameLst>
                                      </p:cBhvr>
                                      <p:to>
                                        <p:strVal val="visible"/>
                                      </p:to>
                                    </p:set>
                                    <p:animEffect transition="in" filter="fade">
                                      <p:cBhvr>
                                        <p:cTn id="27" dur="500"/>
                                        <p:tgtEl>
                                          <p:spTgt spid="19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3"/>
                                        </p:tgtEl>
                                        <p:attrNameLst>
                                          <p:attrName>style.visibility</p:attrName>
                                        </p:attrNameLst>
                                      </p:cBhvr>
                                      <p:to>
                                        <p:strVal val="visible"/>
                                      </p:to>
                                    </p:set>
                                    <p:animEffect transition="in" filter="fade">
                                      <p:cBhvr>
                                        <p:cTn id="32" dur="500"/>
                                        <p:tgtEl>
                                          <p:spTgt spid="19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94"/>
                                        </p:tgtEl>
                                        <p:attrNameLst>
                                          <p:attrName>style.visibility</p:attrName>
                                        </p:attrNameLst>
                                      </p:cBhvr>
                                      <p:to>
                                        <p:strVal val="visible"/>
                                      </p:to>
                                    </p:set>
                                    <p:animEffect transition="in" filter="fade">
                                      <p:cBhvr>
                                        <p:cTn id="37" dur="2000"/>
                                        <p:tgtEl>
                                          <p:spTgt spid="19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95"/>
                                        </p:tgtEl>
                                        <p:attrNameLst>
                                          <p:attrName>style.visibility</p:attrName>
                                        </p:attrNameLst>
                                      </p:cBhvr>
                                      <p:to>
                                        <p:strVal val="visible"/>
                                      </p:to>
                                    </p:set>
                                    <p:animEffect transition="in" filter="fade">
                                      <p:cBhvr>
                                        <p:cTn id="42" dur="500"/>
                                        <p:tgtEl>
                                          <p:spTgt spid="19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96"/>
                                        </p:tgtEl>
                                        <p:attrNameLst>
                                          <p:attrName>style.visibility</p:attrName>
                                        </p:attrNameLst>
                                      </p:cBhvr>
                                      <p:to>
                                        <p:strVal val="visible"/>
                                      </p:to>
                                    </p:set>
                                    <p:animEffect transition="in" filter="fade">
                                      <p:cBhvr>
                                        <p:cTn id="47" dur="500"/>
                                        <p:tgtEl>
                                          <p:spTgt spid="19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98"/>
                                        </p:tgtEl>
                                        <p:attrNameLst>
                                          <p:attrName>style.visibility</p:attrName>
                                        </p:attrNameLst>
                                      </p:cBhvr>
                                      <p:to>
                                        <p:strVal val="visible"/>
                                      </p:to>
                                    </p:set>
                                    <p:animEffect transition="in" filter="fade">
                                      <p:cBhvr>
                                        <p:cTn id="52" dur="500"/>
                                        <p:tgtEl>
                                          <p:spTgt spid="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9"/>
          <p:cNvSpPr txBox="1">
            <a:spLocks noGrp="1"/>
          </p:cNvSpPr>
          <p:nvPr>
            <p:ph type="title" idx="4294967295"/>
          </p:nvPr>
        </p:nvSpPr>
        <p:spPr>
          <a:xfrm>
            <a:off x="457200" y="231775"/>
            <a:ext cx="8229600" cy="1139825"/>
          </a:xfrm>
          <a:prstGeom prst="rect">
            <a:avLst/>
          </a:prstGeom>
          <a:noFill/>
          <a:ln>
            <a:noFill/>
          </a:ln>
        </p:spPr>
        <p:txBody>
          <a:bodyPr spcFirstLastPara="1" wrap="square" lIns="45700" tIns="45700" rIns="45700" bIns="45700" anchor="ctr" anchorCtr="0">
            <a:normAutofit/>
          </a:bodyPr>
          <a:lstStyle/>
          <a:p>
            <a:pPr marL="0" marR="0" lvl="0" indent="0" algn="ctr" rtl="0">
              <a:lnSpc>
                <a:spcPct val="100000"/>
              </a:lnSpc>
              <a:spcBef>
                <a:spcPts val="0"/>
              </a:spcBef>
              <a:spcAft>
                <a:spcPts val="0"/>
              </a:spcAft>
              <a:buClr>
                <a:srgbClr val="CCECFF"/>
              </a:buClr>
              <a:buSzPts val="4400"/>
              <a:buFont typeface="Arial"/>
              <a:buNone/>
            </a:pPr>
            <a:r>
              <a:rPr lang="en-US"/>
              <a:t>Guided Practice</a:t>
            </a:r>
            <a:endParaRPr/>
          </a:p>
        </p:txBody>
      </p:sp>
      <p:sp>
        <p:nvSpPr>
          <p:cNvPr id="204" name="Google Shape;204;p9"/>
          <p:cNvSpPr txBox="1"/>
          <p:nvPr/>
        </p:nvSpPr>
        <p:spPr>
          <a:xfrm>
            <a:off x="533400" y="1371600"/>
            <a:ext cx="990600" cy="1227989"/>
          </a:xfrm>
          <a:prstGeom prst="rect">
            <a:avLst/>
          </a:prstGeom>
          <a:noFill/>
          <a:ln w="9525" cap="flat" cmpd="sng">
            <a:solidFill>
              <a:srgbClr val="FFFFFF"/>
            </a:solidFill>
            <a:prstDash val="solid"/>
            <a:round/>
            <a:headEnd type="none" w="sm" len="sm"/>
            <a:tailEnd type="none" w="sm" len="sm"/>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16</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S</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Sulfur</a:t>
            </a:r>
            <a:endParaRPr/>
          </a:p>
          <a:p>
            <a:pPr marL="0" marR="0" lvl="0" indent="0" algn="ctr" rtl="0">
              <a:lnSpc>
                <a:spcPct val="100000"/>
              </a:lnSpc>
              <a:spcBef>
                <a:spcPts val="80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32.066</a:t>
            </a:r>
            <a:endParaRPr/>
          </a:p>
        </p:txBody>
      </p:sp>
      <p:sp>
        <p:nvSpPr>
          <p:cNvPr id="205" name="Google Shape;205;p9"/>
          <p:cNvSpPr txBox="1"/>
          <p:nvPr/>
        </p:nvSpPr>
        <p:spPr>
          <a:xfrm>
            <a:off x="1752600" y="1447799"/>
            <a:ext cx="7162800" cy="1150763"/>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Protons: _____	Neutrons: _____	Electrons: ______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How many energy shells will this have? 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How many valence (outer) electrons does this element have? ____</a:t>
            </a:r>
            <a:endParaRPr/>
          </a:p>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Bohr Model:</a:t>
            </a:r>
            <a:endParaRPr/>
          </a:p>
        </p:txBody>
      </p:sp>
      <p:sp>
        <p:nvSpPr>
          <p:cNvPr id="206" name="Google Shape;206;p9"/>
          <p:cNvSpPr txBox="1"/>
          <p:nvPr/>
        </p:nvSpPr>
        <p:spPr>
          <a:xfrm>
            <a:off x="2895600" y="1371600"/>
            <a:ext cx="4572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16</a:t>
            </a:r>
            <a:endParaRPr/>
          </a:p>
        </p:txBody>
      </p:sp>
      <p:sp>
        <p:nvSpPr>
          <p:cNvPr id="207" name="Google Shape;207;p9"/>
          <p:cNvSpPr txBox="1"/>
          <p:nvPr/>
        </p:nvSpPr>
        <p:spPr>
          <a:xfrm>
            <a:off x="4800600" y="1371600"/>
            <a:ext cx="5334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16</a:t>
            </a:r>
            <a:endParaRPr/>
          </a:p>
        </p:txBody>
      </p:sp>
      <p:sp>
        <p:nvSpPr>
          <p:cNvPr id="208" name="Google Shape;208;p9"/>
          <p:cNvSpPr txBox="1"/>
          <p:nvPr/>
        </p:nvSpPr>
        <p:spPr>
          <a:xfrm>
            <a:off x="6705600" y="1385887"/>
            <a:ext cx="5334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16</a:t>
            </a:r>
            <a:endParaRPr/>
          </a:p>
        </p:txBody>
      </p:sp>
      <p:sp>
        <p:nvSpPr>
          <p:cNvPr id="209" name="Google Shape;209;p9"/>
          <p:cNvSpPr txBox="1"/>
          <p:nvPr/>
        </p:nvSpPr>
        <p:spPr>
          <a:xfrm>
            <a:off x="5943600" y="1676400"/>
            <a:ext cx="3048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3</a:t>
            </a:r>
            <a:endParaRPr/>
          </a:p>
        </p:txBody>
      </p:sp>
      <p:sp>
        <p:nvSpPr>
          <p:cNvPr id="210" name="Google Shape;210;p9"/>
          <p:cNvSpPr txBox="1"/>
          <p:nvPr/>
        </p:nvSpPr>
        <p:spPr>
          <a:xfrm>
            <a:off x="8153400" y="1905000"/>
            <a:ext cx="457200" cy="350662"/>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Clr>
                <a:srgbClr val="FFFFFF"/>
              </a:buClr>
              <a:buSzPts val="1800"/>
              <a:buFont typeface="Arial"/>
              <a:buNone/>
            </a:pPr>
            <a:r>
              <a:rPr lang="en-US" sz="1800" b="0" i="0" u="none" strike="noStrike" cap="none">
                <a:solidFill>
                  <a:srgbClr val="FFFFFF"/>
                </a:solidFill>
                <a:latin typeface="Arial"/>
                <a:ea typeface="Arial"/>
                <a:cs typeface="Arial"/>
                <a:sym typeface="Arial"/>
              </a:rPr>
              <a:t>6</a:t>
            </a:r>
            <a:endParaRPr/>
          </a:p>
        </p:txBody>
      </p:sp>
      <p:pic>
        <p:nvPicPr>
          <p:cNvPr id="211" name="Google Shape;211;p9" descr="image.png"/>
          <p:cNvPicPr preferRelativeResize="0"/>
          <p:nvPr/>
        </p:nvPicPr>
        <p:blipFill rotWithShape="1">
          <a:blip r:embed="rId3">
            <a:alphaModFix/>
          </a:blip>
          <a:srcRect/>
          <a:stretch/>
        </p:blipFill>
        <p:spPr>
          <a:xfrm>
            <a:off x="2667000" y="2895600"/>
            <a:ext cx="3352800" cy="2951163"/>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3"/>
                                        </p:tgtEl>
                                        <p:attrNameLst>
                                          <p:attrName>style.visibility</p:attrName>
                                        </p:attrNameLst>
                                      </p:cBhvr>
                                      <p:to>
                                        <p:strVal val="visible"/>
                                      </p:to>
                                    </p:set>
                                    <p:animEffect transition="in" filter="fade">
                                      <p:cBhvr>
                                        <p:cTn id="7" dur="500"/>
                                        <p:tgtEl>
                                          <p:spTgt spid="20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4"/>
                                        </p:tgtEl>
                                        <p:attrNameLst>
                                          <p:attrName>style.visibility</p:attrName>
                                        </p:attrNameLst>
                                      </p:cBhvr>
                                      <p:to>
                                        <p:strVal val="visible"/>
                                      </p:to>
                                    </p:set>
                                    <p:animEffect transition="in" filter="fade">
                                      <p:cBhvr>
                                        <p:cTn id="12" dur="2000"/>
                                        <p:tgtEl>
                                          <p:spTgt spid="20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
                                        </p:tgtEl>
                                        <p:attrNameLst>
                                          <p:attrName>style.visibility</p:attrName>
                                        </p:attrNameLst>
                                      </p:cBhvr>
                                      <p:to>
                                        <p:strVal val="visible"/>
                                      </p:to>
                                    </p:set>
                                    <p:animEffect transition="in" filter="fade">
                                      <p:cBhvr>
                                        <p:cTn id="17" dur="2000"/>
                                        <p:tgtEl>
                                          <p:spTgt spid="20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6"/>
                                        </p:tgtEl>
                                        <p:attrNameLst>
                                          <p:attrName>style.visibility</p:attrName>
                                        </p:attrNameLst>
                                      </p:cBhvr>
                                      <p:to>
                                        <p:strVal val="visible"/>
                                      </p:to>
                                    </p:set>
                                    <p:animEffect transition="in" filter="fade">
                                      <p:cBhvr>
                                        <p:cTn id="22" dur="500"/>
                                        <p:tgtEl>
                                          <p:spTgt spid="20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7"/>
                                        </p:tgtEl>
                                        <p:attrNameLst>
                                          <p:attrName>style.visibility</p:attrName>
                                        </p:attrNameLst>
                                      </p:cBhvr>
                                      <p:to>
                                        <p:strVal val="visible"/>
                                      </p:to>
                                    </p:set>
                                    <p:animEffect transition="in" filter="fade">
                                      <p:cBhvr>
                                        <p:cTn id="27" dur="500"/>
                                        <p:tgtEl>
                                          <p:spTgt spid="20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8"/>
                                        </p:tgtEl>
                                        <p:attrNameLst>
                                          <p:attrName>style.visibility</p:attrName>
                                        </p:attrNameLst>
                                      </p:cBhvr>
                                      <p:to>
                                        <p:strVal val="visible"/>
                                      </p:to>
                                    </p:set>
                                    <p:animEffect transition="in" filter="fade">
                                      <p:cBhvr>
                                        <p:cTn id="32" dur="500"/>
                                        <p:tgtEl>
                                          <p:spTgt spid="20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9"/>
                                        </p:tgtEl>
                                        <p:attrNameLst>
                                          <p:attrName>style.visibility</p:attrName>
                                        </p:attrNameLst>
                                      </p:cBhvr>
                                      <p:to>
                                        <p:strVal val="visible"/>
                                      </p:to>
                                    </p:set>
                                    <p:animEffect transition="in" filter="fade">
                                      <p:cBhvr>
                                        <p:cTn id="37" dur="500"/>
                                        <p:tgtEl>
                                          <p:spTgt spid="20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10"/>
                                        </p:tgtEl>
                                        <p:attrNameLst>
                                          <p:attrName>style.visibility</p:attrName>
                                        </p:attrNameLst>
                                      </p:cBhvr>
                                      <p:to>
                                        <p:strVal val="visible"/>
                                      </p:to>
                                    </p:set>
                                    <p:animEffect transition="in" filter="fade">
                                      <p:cBhvr>
                                        <p:cTn id="42" dur="500"/>
                                        <p:tgtEl>
                                          <p:spTgt spid="2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11"/>
                                        </p:tgtEl>
                                        <p:attrNameLst>
                                          <p:attrName>style.visibility</p:attrName>
                                        </p:attrNameLst>
                                      </p:cBhvr>
                                      <p:to>
                                        <p:strVal val="visible"/>
                                      </p:to>
                                    </p:set>
                                    <p:animEffect transition="in" filter="fade">
                                      <p:cBhvr>
                                        <p:cTn id="47" dur="500"/>
                                        <p:tgtEl>
                                          <p:spTgt spid="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ipple">
  <a:themeElements>
    <a:clrScheme name="Ripple">
      <a:dk1>
        <a:srgbClr val="0068AE"/>
      </a:dk1>
      <a:lt1>
        <a:srgbClr val="0068AE"/>
      </a:lt1>
      <a:dk2>
        <a:srgbClr val="A7A7A7"/>
      </a:dk2>
      <a:lt2>
        <a:srgbClr val="535353"/>
      </a:lt2>
      <a:accent1>
        <a:srgbClr val="009999"/>
      </a:accent1>
      <a:accent2>
        <a:srgbClr val="0088E4"/>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ipple">
  <a:themeElements>
    <a:clrScheme name="Ripple">
      <a:dk1>
        <a:srgbClr val="000000"/>
      </a:dk1>
      <a:lt1>
        <a:srgbClr val="FFFFFF"/>
      </a:lt1>
      <a:dk2>
        <a:srgbClr val="A7A7A7"/>
      </a:dk2>
      <a:lt2>
        <a:srgbClr val="535353"/>
      </a:lt2>
      <a:accent1>
        <a:srgbClr val="009999"/>
      </a:accent1>
      <a:accent2>
        <a:srgbClr val="0088E4"/>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460</Words>
  <Application>Microsoft Office PowerPoint</Application>
  <PresentationFormat>On-screen Show (4:3)</PresentationFormat>
  <Paragraphs>89</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Helvetica Neue</vt:lpstr>
      <vt:lpstr>Arial</vt:lpstr>
      <vt:lpstr>Noto Sans Symbols</vt:lpstr>
      <vt:lpstr>Ripple</vt:lpstr>
      <vt:lpstr>Drawing Bohr Models</vt:lpstr>
      <vt:lpstr>Bohr Models</vt:lpstr>
      <vt:lpstr>PowerPoint Presentation</vt:lpstr>
      <vt:lpstr>PowerPoint Presentation</vt:lpstr>
      <vt:lpstr>Drawing Bohr Models</vt:lpstr>
      <vt:lpstr>Rules for Energy Levels</vt:lpstr>
      <vt:lpstr>PowerPoint Presentation</vt:lpstr>
      <vt:lpstr>Guided Practice</vt:lpstr>
      <vt:lpstr>Guided Practice</vt:lpstr>
      <vt:lpstr>Guided Practice</vt:lpstr>
      <vt:lpstr>Guided Practice</vt:lpstr>
      <vt:lpstr>Guided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Drawing Bohr Models</dc:title>
  <dc:creator>Christopher Keenan</dc:creator>
  <cp:lastModifiedBy>Christopher Keenan</cp:lastModifiedBy>
  <cp:revision>1</cp:revision>
  <dcterms:modified xsi:type="dcterms:W3CDTF">2020-01-25T20:46:27Z</dcterms:modified>
</cp:coreProperties>
</file>